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ismdiagnostics.com/assets/Resources/NSP2.pdf" TargetMode="External"/><Relationship Id="rId1" Type="http://schemas.openxmlformats.org/officeDocument/2006/relationships/hyperlink" Target="https://kuconnect.ku.edu/courses/1598/files/427004/download?verifier=52ysAr32NmTvDXeN5CwE5vbenzHfgUv1UJCzI8bK&amp;wrap=1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gif"/><Relationship Id="rId1" Type="http://schemas.openxmlformats.org/officeDocument/2006/relationships/image" Target="../media/image10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image" Target="../media/image13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ismdiagnostics.com/assets/Resources/NSP2.pdf" TargetMode="External"/><Relationship Id="rId1" Type="http://schemas.openxmlformats.org/officeDocument/2006/relationships/hyperlink" Target="https://kuconnect.ku.edu/courses/1598/files/427004/download?verifier=52ysAr32NmTvDXeN5CwE5vbenzHfgUv1UJCzI8bK&amp;wrap=1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gif"/><Relationship Id="rId1" Type="http://schemas.openxmlformats.org/officeDocument/2006/relationships/image" Target="../media/image10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image" Target="../media/image1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ED3A6A-0255-4E09-A424-1E1180EA9E3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53B534-3399-49FE-AC35-87C4A4FB9AD9}">
      <dgm:prSet phldrT="[Text]"/>
      <dgm:spPr/>
      <dgm:t>
        <a:bodyPr/>
        <a:lstStyle/>
        <a:p>
          <a:r>
            <a:rPr lang="en-US" dirty="0"/>
            <a:t>Requiring very substantial support</a:t>
          </a:r>
        </a:p>
      </dgm:t>
    </dgm:pt>
    <dgm:pt modelId="{1430C99E-8BD9-4431-AE30-ECF5577CEAF1}" type="parTrans" cxnId="{61A5A41A-3CAB-4A70-BB0B-104AFF3AE503}">
      <dgm:prSet/>
      <dgm:spPr/>
      <dgm:t>
        <a:bodyPr/>
        <a:lstStyle/>
        <a:p>
          <a:endParaRPr lang="en-US"/>
        </a:p>
      </dgm:t>
    </dgm:pt>
    <dgm:pt modelId="{37154CE3-F8B7-419C-AD67-9E8D818BEA8C}" type="sibTrans" cxnId="{61A5A41A-3CAB-4A70-BB0B-104AFF3AE503}">
      <dgm:prSet/>
      <dgm:spPr/>
      <dgm:t>
        <a:bodyPr/>
        <a:lstStyle/>
        <a:p>
          <a:endParaRPr lang="en-US"/>
        </a:p>
      </dgm:t>
    </dgm:pt>
    <dgm:pt modelId="{29FB0F30-39A7-4D8D-AE19-67CFB4DABB07}">
      <dgm:prSet phldrT="[Text]"/>
      <dgm:spPr/>
      <dgm:t>
        <a:bodyPr/>
        <a:lstStyle/>
        <a:p>
          <a:r>
            <a:rPr lang="en-US" dirty="0"/>
            <a:t>Avoids social interaction</a:t>
          </a:r>
        </a:p>
      </dgm:t>
    </dgm:pt>
    <dgm:pt modelId="{9FB18693-68B9-4F33-BED3-70070551FE3A}" type="parTrans" cxnId="{ADAF0934-6446-4CB6-9EB2-E8ABB5DF2BB0}">
      <dgm:prSet/>
      <dgm:spPr/>
      <dgm:t>
        <a:bodyPr/>
        <a:lstStyle/>
        <a:p>
          <a:endParaRPr lang="en-US"/>
        </a:p>
      </dgm:t>
    </dgm:pt>
    <dgm:pt modelId="{ED3C27CC-B53E-42F4-A69A-5BBF6209E277}" type="sibTrans" cxnId="{ADAF0934-6446-4CB6-9EB2-E8ABB5DF2BB0}">
      <dgm:prSet/>
      <dgm:spPr/>
      <dgm:t>
        <a:bodyPr/>
        <a:lstStyle/>
        <a:p>
          <a:endParaRPr lang="en-US"/>
        </a:p>
      </dgm:t>
    </dgm:pt>
    <dgm:pt modelId="{442A1A3C-1A80-4FD2-A310-18C222CB043A}">
      <dgm:prSet phldrT="[Text]"/>
      <dgm:spPr/>
      <dgm:t>
        <a:bodyPr/>
        <a:lstStyle/>
        <a:p>
          <a:r>
            <a:rPr lang="en-US" dirty="0"/>
            <a:t>No spoken language</a:t>
          </a:r>
        </a:p>
      </dgm:t>
    </dgm:pt>
    <dgm:pt modelId="{66C249AC-09CE-46CD-A438-FD94C92B7CFF}" type="parTrans" cxnId="{7C92B80C-EA92-4D75-8ABE-1666A6164408}">
      <dgm:prSet/>
      <dgm:spPr/>
      <dgm:t>
        <a:bodyPr/>
        <a:lstStyle/>
        <a:p>
          <a:endParaRPr lang="en-US"/>
        </a:p>
      </dgm:t>
    </dgm:pt>
    <dgm:pt modelId="{BD6469EE-DB30-4D17-BF1C-83F0929AE297}" type="sibTrans" cxnId="{7C92B80C-EA92-4D75-8ABE-1666A6164408}">
      <dgm:prSet/>
      <dgm:spPr/>
      <dgm:t>
        <a:bodyPr/>
        <a:lstStyle/>
        <a:p>
          <a:endParaRPr lang="en-US"/>
        </a:p>
      </dgm:t>
    </dgm:pt>
    <dgm:pt modelId="{F99F5D7F-0058-4F6B-BD73-36968E202612}">
      <dgm:prSet phldrT="[Text]"/>
      <dgm:spPr/>
      <dgm:t>
        <a:bodyPr/>
        <a:lstStyle/>
        <a:p>
          <a:r>
            <a:rPr lang="en-US" dirty="0"/>
            <a:t>Requiring much support</a:t>
          </a:r>
        </a:p>
      </dgm:t>
    </dgm:pt>
    <dgm:pt modelId="{D33B594D-D508-4831-97D8-452C6F41CC62}" type="parTrans" cxnId="{74F42957-33F5-4B94-A3A5-C054A4A06D83}">
      <dgm:prSet/>
      <dgm:spPr/>
      <dgm:t>
        <a:bodyPr/>
        <a:lstStyle/>
        <a:p>
          <a:endParaRPr lang="en-US"/>
        </a:p>
      </dgm:t>
    </dgm:pt>
    <dgm:pt modelId="{A97DEB5C-5AFE-4355-993E-7DD7EBDB9361}" type="sibTrans" cxnId="{74F42957-33F5-4B94-A3A5-C054A4A06D83}">
      <dgm:prSet/>
      <dgm:spPr/>
      <dgm:t>
        <a:bodyPr/>
        <a:lstStyle/>
        <a:p>
          <a:endParaRPr lang="en-US"/>
        </a:p>
      </dgm:t>
    </dgm:pt>
    <dgm:pt modelId="{43FFC800-1ABE-4339-A4FB-1F8DCDB43675}">
      <dgm:prSet phldrT="[Text]"/>
      <dgm:spPr/>
      <dgm:t>
        <a:bodyPr/>
        <a:lstStyle/>
        <a:p>
          <a:r>
            <a:rPr lang="en-US" dirty="0"/>
            <a:t>Tolerates social interaction</a:t>
          </a:r>
        </a:p>
      </dgm:t>
    </dgm:pt>
    <dgm:pt modelId="{2304C066-5BBE-451E-8C2D-AEA75AE571B7}" type="parTrans" cxnId="{327662B5-D558-4651-B399-A4FD9AFB8E14}">
      <dgm:prSet/>
      <dgm:spPr/>
      <dgm:t>
        <a:bodyPr/>
        <a:lstStyle/>
        <a:p>
          <a:endParaRPr lang="en-US"/>
        </a:p>
      </dgm:t>
    </dgm:pt>
    <dgm:pt modelId="{C73A372D-C57E-4285-B156-1A4EADA1C226}" type="sibTrans" cxnId="{327662B5-D558-4651-B399-A4FD9AFB8E14}">
      <dgm:prSet/>
      <dgm:spPr/>
      <dgm:t>
        <a:bodyPr/>
        <a:lstStyle/>
        <a:p>
          <a:endParaRPr lang="en-US"/>
        </a:p>
      </dgm:t>
    </dgm:pt>
    <dgm:pt modelId="{64384795-35BE-4E30-93C4-DE6FCA91B3E5}">
      <dgm:prSet phldrT="[Text]"/>
      <dgm:spPr/>
      <dgm:t>
        <a:bodyPr/>
        <a:lstStyle/>
        <a:p>
          <a:r>
            <a:rPr lang="en-US" dirty="0"/>
            <a:t>Limited speech</a:t>
          </a:r>
        </a:p>
      </dgm:t>
    </dgm:pt>
    <dgm:pt modelId="{5CFD024D-8F71-4026-8634-A212B9B91EF2}" type="parTrans" cxnId="{5090C9FE-4499-41B0-93B9-F0062FB82EB2}">
      <dgm:prSet/>
      <dgm:spPr/>
      <dgm:t>
        <a:bodyPr/>
        <a:lstStyle/>
        <a:p>
          <a:endParaRPr lang="en-US"/>
        </a:p>
      </dgm:t>
    </dgm:pt>
    <dgm:pt modelId="{8925E35A-67A0-4741-ADD9-97FEFD1C697F}" type="sibTrans" cxnId="{5090C9FE-4499-41B0-93B9-F0062FB82EB2}">
      <dgm:prSet/>
      <dgm:spPr/>
      <dgm:t>
        <a:bodyPr/>
        <a:lstStyle/>
        <a:p>
          <a:endParaRPr lang="en-US"/>
        </a:p>
      </dgm:t>
    </dgm:pt>
    <dgm:pt modelId="{D92A97E7-1154-49E5-AC56-060080CDDBD9}">
      <dgm:prSet phldrT="[Text]"/>
      <dgm:spPr/>
      <dgm:t>
        <a:bodyPr/>
        <a:lstStyle/>
        <a:p>
          <a:r>
            <a:rPr lang="en-US" dirty="0"/>
            <a:t>Would benefit from support</a:t>
          </a:r>
        </a:p>
      </dgm:t>
    </dgm:pt>
    <dgm:pt modelId="{C482E12D-4FE6-4DFD-A267-A09DF45DD2B4}" type="parTrans" cxnId="{58604599-F594-462B-AE32-349F0697E1A1}">
      <dgm:prSet/>
      <dgm:spPr/>
      <dgm:t>
        <a:bodyPr/>
        <a:lstStyle/>
        <a:p>
          <a:endParaRPr lang="en-US"/>
        </a:p>
      </dgm:t>
    </dgm:pt>
    <dgm:pt modelId="{90F0C8D1-393F-40F7-BC93-830D1C8D4827}" type="sibTrans" cxnId="{58604599-F594-462B-AE32-349F0697E1A1}">
      <dgm:prSet/>
      <dgm:spPr/>
      <dgm:t>
        <a:bodyPr/>
        <a:lstStyle/>
        <a:p>
          <a:endParaRPr lang="en-US"/>
        </a:p>
      </dgm:t>
    </dgm:pt>
    <dgm:pt modelId="{3EFD10EA-2B87-48DC-A457-992D77BF445F}">
      <dgm:prSet phldrT="[Text]"/>
      <dgm:spPr/>
      <dgm:t>
        <a:bodyPr/>
        <a:lstStyle/>
        <a:p>
          <a:r>
            <a:rPr lang="en-US" dirty="0"/>
            <a:t>Age inappropriate social skills</a:t>
          </a:r>
        </a:p>
      </dgm:t>
    </dgm:pt>
    <dgm:pt modelId="{4D995298-37D5-4A99-9889-5B445849819A}" type="parTrans" cxnId="{0AB64729-D087-4095-B634-4723A1E39C4F}">
      <dgm:prSet/>
      <dgm:spPr/>
      <dgm:t>
        <a:bodyPr/>
        <a:lstStyle/>
        <a:p>
          <a:endParaRPr lang="en-US"/>
        </a:p>
      </dgm:t>
    </dgm:pt>
    <dgm:pt modelId="{69FA76BF-E895-4BFB-BE4F-979B67266F55}" type="sibTrans" cxnId="{0AB64729-D087-4095-B634-4723A1E39C4F}">
      <dgm:prSet/>
      <dgm:spPr/>
      <dgm:t>
        <a:bodyPr/>
        <a:lstStyle/>
        <a:p>
          <a:endParaRPr lang="en-US"/>
        </a:p>
      </dgm:t>
    </dgm:pt>
    <dgm:pt modelId="{56994730-8BBE-4467-9989-35D021528E51}">
      <dgm:prSet phldrT="[Text]"/>
      <dgm:spPr/>
      <dgm:t>
        <a:bodyPr/>
        <a:lstStyle/>
        <a:p>
          <a:r>
            <a:rPr lang="en-US" dirty="0"/>
            <a:t>Highly verbal</a:t>
          </a:r>
        </a:p>
      </dgm:t>
    </dgm:pt>
    <dgm:pt modelId="{C199F2C5-8296-421A-9E43-1DFC99236CFF}" type="parTrans" cxnId="{D6C1B16E-5D36-43C0-9E78-E0B63529A867}">
      <dgm:prSet/>
      <dgm:spPr/>
      <dgm:t>
        <a:bodyPr/>
        <a:lstStyle/>
        <a:p>
          <a:endParaRPr lang="en-US"/>
        </a:p>
      </dgm:t>
    </dgm:pt>
    <dgm:pt modelId="{09D5F38D-68AA-4981-B17A-F8EC2AB66D92}" type="sibTrans" cxnId="{D6C1B16E-5D36-43C0-9E78-E0B63529A867}">
      <dgm:prSet/>
      <dgm:spPr/>
      <dgm:t>
        <a:bodyPr/>
        <a:lstStyle/>
        <a:p>
          <a:endParaRPr lang="en-US"/>
        </a:p>
      </dgm:t>
    </dgm:pt>
    <dgm:pt modelId="{5C6C507F-3DB3-4AAE-9385-ACEBD8F98814}">
      <dgm:prSet phldrT="[Text]"/>
      <dgm:spPr/>
      <dgm:t>
        <a:bodyPr/>
        <a:lstStyle/>
        <a:p>
          <a:r>
            <a:rPr lang="en-US" dirty="0"/>
            <a:t>Learning problems</a:t>
          </a:r>
        </a:p>
      </dgm:t>
    </dgm:pt>
    <dgm:pt modelId="{5DCA9600-0496-4D3C-95CD-742B490EEC03}" type="parTrans" cxnId="{43FF5A68-6D7A-47A2-BC1A-8F53E3EC6F9A}">
      <dgm:prSet/>
      <dgm:spPr/>
      <dgm:t>
        <a:bodyPr/>
        <a:lstStyle/>
        <a:p>
          <a:endParaRPr lang="en-US"/>
        </a:p>
      </dgm:t>
    </dgm:pt>
    <dgm:pt modelId="{3DF2F98D-36E0-46D5-8610-C0E37F3B0095}" type="sibTrans" cxnId="{43FF5A68-6D7A-47A2-BC1A-8F53E3EC6F9A}">
      <dgm:prSet/>
      <dgm:spPr/>
      <dgm:t>
        <a:bodyPr/>
        <a:lstStyle/>
        <a:p>
          <a:endParaRPr lang="en-US"/>
        </a:p>
      </dgm:t>
    </dgm:pt>
    <dgm:pt modelId="{890E5E94-8C2F-45ED-A808-C68C438B44FB}">
      <dgm:prSet phldrT="[Text]"/>
      <dgm:spPr/>
      <dgm:t>
        <a:bodyPr/>
        <a:lstStyle/>
        <a:p>
          <a:r>
            <a:rPr lang="en-US" dirty="0"/>
            <a:t>Repetitive movements</a:t>
          </a:r>
        </a:p>
      </dgm:t>
    </dgm:pt>
    <dgm:pt modelId="{35310B0E-1F4D-4B55-8A18-CE93923DD786}" type="parTrans" cxnId="{BC541AA3-6B3C-44B6-B13D-054245EE8D7F}">
      <dgm:prSet/>
      <dgm:spPr/>
      <dgm:t>
        <a:bodyPr/>
        <a:lstStyle/>
        <a:p>
          <a:endParaRPr lang="en-US"/>
        </a:p>
      </dgm:t>
    </dgm:pt>
    <dgm:pt modelId="{B9929403-D666-4E19-B44C-202650F7163C}" type="sibTrans" cxnId="{BC541AA3-6B3C-44B6-B13D-054245EE8D7F}">
      <dgm:prSet/>
      <dgm:spPr/>
      <dgm:t>
        <a:bodyPr/>
        <a:lstStyle/>
        <a:p>
          <a:endParaRPr lang="en-US"/>
        </a:p>
      </dgm:t>
    </dgm:pt>
    <dgm:pt modelId="{29826DAB-EE8D-4165-A977-389CEAC263B5}">
      <dgm:prSet phldrT="[Text]"/>
      <dgm:spPr/>
      <dgm:t>
        <a:bodyPr/>
        <a:lstStyle/>
        <a:p>
          <a:r>
            <a:rPr lang="en-US" dirty="0"/>
            <a:t>Unusual learning style</a:t>
          </a:r>
        </a:p>
      </dgm:t>
    </dgm:pt>
    <dgm:pt modelId="{2917C490-CEB3-41AE-BE29-75374656C702}" type="parTrans" cxnId="{46AF7655-3ADB-4648-850B-AF86A39F6356}">
      <dgm:prSet/>
      <dgm:spPr/>
      <dgm:t>
        <a:bodyPr/>
        <a:lstStyle/>
        <a:p>
          <a:endParaRPr lang="en-US"/>
        </a:p>
      </dgm:t>
    </dgm:pt>
    <dgm:pt modelId="{53DCC442-F64B-4FB6-89AD-5A2148A42E47}" type="sibTrans" cxnId="{46AF7655-3ADB-4648-850B-AF86A39F6356}">
      <dgm:prSet/>
      <dgm:spPr/>
      <dgm:t>
        <a:bodyPr/>
        <a:lstStyle/>
        <a:p>
          <a:endParaRPr lang="en-US"/>
        </a:p>
      </dgm:t>
    </dgm:pt>
    <dgm:pt modelId="{8B6EE645-AB97-46F4-897B-351E881C064E}">
      <dgm:prSet phldrT="[Text]"/>
      <dgm:spPr/>
      <dgm:t>
        <a:bodyPr/>
        <a:lstStyle/>
        <a:p>
          <a:r>
            <a:rPr lang="en-US" dirty="0"/>
            <a:t>Severe inflexibility</a:t>
          </a:r>
        </a:p>
      </dgm:t>
    </dgm:pt>
    <dgm:pt modelId="{CA09CA97-251D-4D61-8696-FD06DA314526}" type="parTrans" cxnId="{B93C95B9-378A-43F7-B259-734A48062FB5}">
      <dgm:prSet/>
      <dgm:spPr/>
      <dgm:t>
        <a:bodyPr/>
        <a:lstStyle/>
        <a:p>
          <a:endParaRPr lang="en-US"/>
        </a:p>
      </dgm:t>
    </dgm:pt>
    <dgm:pt modelId="{B320F974-DE52-45E9-B085-BCF56312A62A}" type="sibTrans" cxnId="{B93C95B9-378A-43F7-B259-734A48062FB5}">
      <dgm:prSet/>
      <dgm:spPr/>
      <dgm:t>
        <a:bodyPr/>
        <a:lstStyle/>
        <a:p>
          <a:endParaRPr lang="en-US"/>
        </a:p>
      </dgm:t>
    </dgm:pt>
    <dgm:pt modelId="{F080FB72-810C-469A-994D-1677E7D0FAD2}">
      <dgm:prSet phldrT="[Text]"/>
      <dgm:spPr/>
      <dgm:t>
        <a:bodyPr/>
        <a:lstStyle/>
        <a:p>
          <a:r>
            <a:rPr lang="en-US" dirty="0"/>
            <a:t>Literal thinking</a:t>
          </a:r>
        </a:p>
      </dgm:t>
    </dgm:pt>
    <dgm:pt modelId="{9BF15689-FDA6-45D8-9F81-5DD7C013064D}" type="parTrans" cxnId="{97F77351-6FF9-4EB8-99C2-CAEBF9C43881}">
      <dgm:prSet/>
      <dgm:spPr/>
      <dgm:t>
        <a:bodyPr/>
        <a:lstStyle/>
        <a:p>
          <a:endParaRPr lang="en-US"/>
        </a:p>
      </dgm:t>
    </dgm:pt>
    <dgm:pt modelId="{D04EC677-1A9E-441E-8E7E-49B0AADE5D3A}" type="sibTrans" cxnId="{97F77351-6FF9-4EB8-99C2-CAEBF9C43881}">
      <dgm:prSet/>
      <dgm:spPr/>
      <dgm:t>
        <a:bodyPr/>
        <a:lstStyle/>
        <a:p>
          <a:endParaRPr lang="en-US"/>
        </a:p>
      </dgm:t>
    </dgm:pt>
    <dgm:pt modelId="{FBFB0B46-D7D0-4182-A146-A5D50A37233F}">
      <dgm:prSet phldrT="[Text]"/>
      <dgm:spPr/>
      <dgm:t>
        <a:bodyPr/>
        <a:lstStyle/>
        <a:p>
          <a:r>
            <a:rPr lang="en-US" dirty="0"/>
            <a:t>Extreme sensory sensitivity</a:t>
          </a:r>
        </a:p>
      </dgm:t>
    </dgm:pt>
    <dgm:pt modelId="{E0624CDF-8B87-4132-B268-71969DBD3387}" type="parTrans" cxnId="{511F4E44-B57E-43B8-8D01-FC47934293A7}">
      <dgm:prSet/>
      <dgm:spPr/>
      <dgm:t>
        <a:bodyPr/>
        <a:lstStyle/>
        <a:p>
          <a:endParaRPr lang="en-US"/>
        </a:p>
      </dgm:t>
    </dgm:pt>
    <dgm:pt modelId="{95034E3F-D0F3-4170-83DA-1376FD7C7AE2}" type="sibTrans" cxnId="{511F4E44-B57E-43B8-8D01-FC47934293A7}">
      <dgm:prSet/>
      <dgm:spPr/>
      <dgm:t>
        <a:bodyPr/>
        <a:lstStyle/>
        <a:p>
          <a:endParaRPr lang="en-US"/>
        </a:p>
      </dgm:t>
    </dgm:pt>
    <dgm:pt modelId="{FADA823E-C9CE-41B9-8D0D-181ABB5C6D70}" type="pres">
      <dgm:prSet presAssocID="{57ED3A6A-0255-4E09-A424-1E1180EA9E35}" presName="theList" presStyleCnt="0">
        <dgm:presLayoutVars>
          <dgm:dir/>
          <dgm:animLvl val="lvl"/>
          <dgm:resizeHandles val="exact"/>
        </dgm:presLayoutVars>
      </dgm:prSet>
      <dgm:spPr/>
    </dgm:pt>
    <dgm:pt modelId="{0D14FEF6-6A72-478D-9B2C-CDB5FE2BD952}" type="pres">
      <dgm:prSet presAssocID="{3D53B534-3399-49FE-AC35-87C4A4FB9AD9}" presName="compNode" presStyleCnt="0"/>
      <dgm:spPr/>
    </dgm:pt>
    <dgm:pt modelId="{A53567D9-E3FC-4B2B-988B-96FD0BD216AF}" type="pres">
      <dgm:prSet presAssocID="{3D53B534-3399-49FE-AC35-87C4A4FB9AD9}" presName="aNode" presStyleLbl="bgShp" presStyleIdx="0" presStyleCnt="3"/>
      <dgm:spPr/>
    </dgm:pt>
    <dgm:pt modelId="{5B84E0F2-576F-4958-8AAA-F6B19E06360E}" type="pres">
      <dgm:prSet presAssocID="{3D53B534-3399-49FE-AC35-87C4A4FB9AD9}" presName="textNode" presStyleLbl="bgShp" presStyleIdx="0" presStyleCnt="3"/>
      <dgm:spPr/>
    </dgm:pt>
    <dgm:pt modelId="{1EB025B1-6FEF-41C4-8936-F3E76AA49288}" type="pres">
      <dgm:prSet presAssocID="{3D53B534-3399-49FE-AC35-87C4A4FB9AD9}" presName="compChildNode" presStyleCnt="0"/>
      <dgm:spPr/>
    </dgm:pt>
    <dgm:pt modelId="{95E1C25F-AB93-486A-B35D-0504ECD43B79}" type="pres">
      <dgm:prSet presAssocID="{3D53B534-3399-49FE-AC35-87C4A4FB9AD9}" presName="theInnerList" presStyleCnt="0"/>
      <dgm:spPr/>
    </dgm:pt>
    <dgm:pt modelId="{FD031744-1FAC-446A-8763-792613A30C03}" type="pres">
      <dgm:prSet presAssocID="{29FB0F30-39A7-4D8D-AE19-67CFB4DABB07}" presName="childNode" presStyleLbl="node1" presStyleIdx="0" presStyleCnt="12">
        <dgm:presLayoutVars>
          <dgm:bulletEnabled val="1"/>
        </dgm:presLayoutVars>
      </dgm:prSet>
      <dgm:spPr/>
    </dgm:pt>
    <dgm:pt modelId="{93463449-F153-4B58-91AF-D81D4178DF52}" type="pres">
      <dgm:prSet presAssocID="{29FB0F30-39A7-4D8D-AE19-67CFB4DABB07}" presName="aSpace2" presStyleCnt="0"/>
      <dgm:spPr/>
    </dgm:pt>
    <dgm:pt modelId="{900D736E-3B0C-44EE-B885-AB4CBEC54725}" type="pres">
      <dgm:prSet presAssocID="{442A1A3C-1A80-4FD2-A310-18C222CB043A}" presName="childNode" presStyleLbl="node1" presStyleIdx="1" presStyleCnt="12">
        <dgm:presLayoutVars>
          <dgm:bulletEnabled val="1"/>
        </dgm:presLayoutVars>
      </dgm:prSet>
      <dgm:spPr/>
    </dgm:pt>
    <dgm:pt modelId="{0248F217-E05C-4CD6-A625-BDF04316A2FD}" type="pres">
      <dgm:prSet presAssocID="{442A1A3C-1A80-4FD2-A310-18C222CB043A}" presName="aSpace2" presStyleCnt="0"/>
      <dgm:spPr/>
    </dgm:pt>
    <dgm:pt modelId="{B79502D6-25A8-4059-B408-AB00A0ABAFA4}" type="pres">
      <dgm:prSet presAssocID="{5C6C507F-3DB3-4AAE-9385-ACEBD8F98814}" presName="childNode" presStyleLbl="node1" presStyleIdx="2" presStyleCnt="12">
        <dgm:presLayoutVars>
          <dgm:bulletEnabled val="1"/>
        </dgm:presLayoutVars>
      </dgm:prSet>
      <dgm:spPr/>
    </dgm:pt>
    <dgm:pt modelId="{A05FD7FC-9C3E-43AA-8099-6E39B691B658}" type="pres">
      <dgm:prSet presAssocID="{5C6C507F-3DB3-4AAE-9385-ACEBD8F98814}" presName="aSpace2" presStyleCnt="0"/>
      <dgm:spPr/>
    </dgm:pt>
    <dgm:pt modelId="{2F74D25E-ECB0-4963-B9D0-98A17EAD0F29}" type="pres">
      <dgm:prSet presAssocID="{890E5E94-8C2F-45ED-A808-C68C438B44FB}" presName="childNode" presStyleLbl="node1" presStyleIdx="3" presStyleCnt="12">
        <dgm:presLayoutVars>
          <dgm:bulletEnabled val="1"/>
        </dgm:presLayoutVars>
      </dgm:prSet>
      <dgm:spPr/>
    </dgm:pt>
    <dgm:pt modelId="{90003E84-2265-4085-857E-0DD676BBEB29}" type="pres">
      <dgm:prSet presAssocID="{3D53B534-3399-49FE-AC35-87C4A4FB9AD9}" presName="aSpace" presStyleCnt="0"/>
      <dgm:spPr/>
    </dgm:pt>
    <dgm:pt modelId="{3CDE5BA0-AA07-4939-8DF7-F10BDE8BAC16}" type="pres">
      <dgm:prSet presAssocID="{F99F5D7F-0058-4F6B-BD73-36968E202612}" presName="compNode" presStyleCnt="0"/>
      <dgm:spPr/>
    </dgm:pt>
    <dgm:pt modelId="{E788ABC6-424C-4D5F-A506-4FCF2A665312}" type="pres">
      <dgm:prSet presAssocID="{F99F5D7F-0058-4F6B-BD73-36968E202612}" presName="aNode" presStyleLbl="bgShp" presStyleIdx="1" presStyleCnt="3"/>
      <dgm:spPr/>
    </dgm:pt>
    <dgm:pt modelId="{A4B3AB41-FB04-48F0-874F-5ECCB3A720B6}" type="pres">
      <dgm:prSet presAssocID="{F99F5D7F-0058-4F6B-BD73-36968E202612}" presName="textNode" presStyleLbl="bgShp" presStyleIdx="1" presStyleCnt="3"/>
      <dgm:spPr/>
    </dgm:pt>
    <dgm:pt modelId="{3B864075-B9EF-4537-8857-9E6FF89337C9}" type="pres">
      <dgm:prSet presAssocID="{F99F5D7F-0058-4F6B-BD73-36968E202612}" presName="compChildNode" presStyleCnt="0"/>
      <dgm:spPr/>
    </dgm:pt>
    <dgm:pt modelId="{6EADED73-C71F-4384-834B-9AE5ED438AC5}" type="pres">
      <dgm:prSet presAssocID="{F99F5D7F-0058-4F6B-BD73-36968E202612}" presName="theInnerList" presStyleCnt="0"/>
      <dgm:spPr/>
    </dgm:pt>
    <dgm:pt modelId="{1E08E34D-94AF-43B4-8240-5487B255DBB9}" type="pres">
      <dgm:prSet presAssocID="{43FFC800-1ABE-4339-A4FB-1F8DCDB43675}" presName="childNode" presStyleLbl="node1" presStyleIdx="4" presStyleCnt="12">
        <dgm:presLayoutVars>
          <dgm:bulletEnabled val="1"/>
        </dgm:presLayoutVars>
      </dgm:prSet>
      <dgm:spPr/>
    </dgm:pt>
    <dgm:pt modelId="{C7A85D80-DAD1-4721-8C31-6968FFCBAC07}" type="pres">
      <dgm:prSet presAssocID="{43FFC800-1ABE-4339-A4FB-1F8DCDB43675}" presName="aSpace2" presStyleCnt="0"/>
      <dgm:spPr/>
    </dgm:pt>
    <dgm:pt modelId="{63334A17-E2E8-4472-841A-E109176A47B1}" type="pres">
      <dgm:prSet presAssocID="{64384795-35BE-4E30-93C4-DE6FCA91B3E5}" presName="childNode" presStyleLbl="node1" presStyleIdx="5" presStyleCnt="12">
        <dgm:presLayoutVars>
          <dgm:bulletEnabled val="1"/>
        </dgm:presLayoutVars>
      </dgm:prSet>
      <dgm:spPr/>
    </dgm:pt>
    <dgm:pt modelId="{AFBA14E8-B20E-4ABD-BE9C-9E8D95DFAB6A}" type="pres">
      <dgm:prSet presAssocID="{64384795-35BE-4E30-93C4-DE6FCA91B3E5}" presName="aSpace2" presStyleCnt="0"/>
      <dgm:spPr/>
    </dgm:pt>
    <dgm:pt modelId="{D5BE51D6-567E-4A71-ACB4-DAAE0F010348}" type="pres">
      <dgm:prSet presAssocID="{29826DAB-EE8D-4165-A977-389CEAC263B5}" presName="childNode" presStyleLbl="node1" presStyleIdx="6" presStyleCnt="12">
        <dgm:presLayoutVars>
          <dgm:bulletEnabled val="1"/>
        </dgm:presLayoutVars>
      </dgm:prSet>
      <dgm:spPr/>
    </dgm:pt>
    <dgm:pt modelId="{2B422198-6F3C-4EF1-AFC0-E146166E0743}" type="pres">
      <dgm:prSet presAssocID="{29826DAB-EE8D-4165-A977-389CEAC263B5}" presName="aSpace2" presStyleCnt="0"/>
      <dgm:spPr/>
    </dgm:pt>
    <dgm:pt modelId="{36B7928F-52A3-4A00-AC55-3B8080E8DEF5}" type="pres">
      <dgm:prSet presAssocID="{8B6EE645-AB97-46F4-897B-351E881C064E}" presName="childNode" presStyleLbl="node1" presStyleIdx="7" presStyleCnt="12">
        <dgm:presLayoutVars>
          <dgm:bulletEnabled val="1"/>
        </dgm:presLayoutVars>
      </dgm:prSet>
      <dgm:spPr/>
    </dgm:pt>
    <dgm:pt modelId="{CEDD952E-7535-40B3-A3F3-79E91359BD77}" type="pres">
      <dgm:prSet presAssocID="{F99F5D7F-0058-4F6B-BD73-36968E202612}" presName="aSpace" presStyleCnt="0"/>
      <dgm:spPr/>
    </dgm:pt>
    <dgm:pt modelId="{CEE36E82-52BD-4183-8AEB-0834FD598563}" type="pres">
      <dgm:prSet presAssocID="{D92A97E7-1154-49E5-AC56-060080CDDBD9}" presName="compNode" presStyleCnt="0"/>
      <dgm:spPr/>
    </dgm:pt>
    <dgm:pt modelId="{42D448A3-E909-4B44-8405-F04C17534CE4}" type="pres">
      <dgm:prSet presAssocID="{D92A97E7-1154-49E5-AC56-060080CDDBD9}" presName="aNode" presStyleLbl="bgShp" presStyleIdx="2" presStyleCnt="3"/>
      <dgm:spPr/>
    </dgm:pt>
    <dgm:pt modelId="{FAD81762-84CD-4CD9-8CC4-90C7C844A433}" type="pres">
      <dgm:prSet presAssocID="{D92A97E7-1154-49E5-AC56-060080CDDBD9}" presName="textNode" presStyleLbl="bgShp" presStyleIdx="2" presStyleCnt="3"/>
      <dgm:spPr/>
    </dgm:pt>
    <dgm:pt modelId="{7198E45F-5AD7-4256-B20A-FEB1B282F57F}" type="pres">
      <dgm:prSet presAssocID="{D92A97E7-1154-49E5-AC56-060080CDDBD9}" presName="compChildNode" presStyleCnt="0"/>
      <dgm:spPr/>
    </dgm:pt>
    <dgm:pt modelId="{293DD500-FFE0-44F0-B1C7-986BB1EF6149}" type="pres">
      <dgm:prSet presAssocID="{D92A97E7-1154-49E5-AC56-060080CDDBD9}" presName="theInnerList" presStyleCnt="0"/>
      <dgm:spPr/>
    </dgm:pt>
    <dgm:pt modelId="{8C56C99D-479F-4BB0-8F96-9437050D6D08}" type="pres">
      <dgm:prSet presAssocID="{3EFD10EA-2B87-48DC-A457-992D77BF445F}" presName="childNode" presStyleLbl="node1" presStyleIdx="8" presStyleCnt="12">
        <dgm:presLayoutVars>
          <dgm:bulletEnabled val="1"/>
        </dgm:presLayoutVars>
      </dgm:prSet>
      <dgm:spPr/>
    </dgm:pt>
    <dgm:pt modelId="{F8C4C320-F620-4284-8813-DAA2E3BF1403}" type="pres">
      <dgm:prSet presAssocID="{3EFD10EA-2B87-48DC-A457-992D77BF445F}" presName="aSpace2" presStyleCnt="0"/>
      <dgm:spPr/>
    </dgm:pt>
    <dgm:pt modelId="{77B3D54A-4A97-45F2-98A0-48BD56BA6416}" type="pres">
      <dgm:prSet presAssocID="{56994730-8BBE-4467-9989-35D021528E51}" presName="childNode" presStyleLbl="node1" presStyleIdx="9" presStyleCnt="12">
        <dgm:presLayoutVars>
          <dgm:bulletEnabled val="1"/>
        </dgm:presLayoutVars>
      </dgm:prSet>
      <dgm:spPr/>
    </dgm:pt>
    <dgm:pt modelId="{5E0FE284-C0F5-4652-A09E-45A466BD4773}" type="pres">
      <dgm:prSet presAssocID="{56994730-8BBE-4467-9989-35D021528E51}" presName="aSpace2" presStyleCnt="0"/>
      <dgm:spPr/>
    </dgm:pt>
    <dgm:pt modelId="{26A12E50-E8FB-4DAD-A952-4C946A0E7509}" type="pres">
      <dgm:prSet presAssocID="{F080FB72-810C-469A-994D-1677E7D0FAD2}" presName="childNode" presStyleLbl="node1" presStyleIdx="10" presStyleCnt="12">
        <dgm:presLayoutVars>
          <dgm:bulletEnabled val="1"/>
        </dgm:presLayoutVars>
      </dgm:prSet>
      <dgm:spPr/>
    </dgm:pt>
    <dgm:pt modelId="{7C019607-45A7-4E00-9256-1D9F535593C0}" type="pres">
      <dgm:prSet presAssocID="{F080FB72-810C-469A-994D-1677E7D0FAD2}" presName="aSpace2" presStyleCnt="0"/>
      <dgm:spPr/>
    </dgm:pt>
    <dgm:pt modelId="{F77D78B4-15DA-4B34-865D-B4B0817C9145}" type="pres">
      <dgm:prSet presAssocID="{FBFB0B46-D7D0-4182-A146-A5D50A37233F}" presName="childNode" presStyleLbl="node1" presStyleIdx="11" presStyleCnt="12">
        <dgm:presLayoutVars>
          <dgm:bulletEnabled val="1"/>
        </dgm:presLayoutVars>
      </dgm:prSet>
      <dgm:spPr/>
    </dgm:pt>
  </dgm:ptLst>
  <dgm:cxnLst>
    <dgm:cxn modelId="{7C92B80C-EA92-4D75-8ABE-1666A6164408}" srcId="{3D53B534-3399-49FE-AC35-87C4A4FB9AD9}" destId="{442A1A3C-1A80-4FD2-A310-18C222CB043A}" srcOrd="1" destOrd="0" parTransId="{66C249AC-09CE-46CD-A438-FD94C92B7CFF}" sibTransId="{BD6469EE-DB30-4D17-BF1C-83F0929AE297}"/>
    <dgm:cxn modelId="{01297016-60D1-4B5C-9B86-233082E6008D}" type="presOf" srcId="{3D53B534-3399-49FE-AC35-87C4A4FB9AD9}" destId="{A53567D9-E3FC-4B2B-988B-96FD0BD216AF}" srcOrd="0" destOrd="0" presId="urn:microsoft.com/office/officeart/2005/8/layout/lProcess2"/>
    <dgm:cxn modelId="{61A5A41A-3CAB-4A70-BB0B-104AFF3AE503}" srcId="{57ED3A6A-0255-4E09-A424-1E1180EA9E35}" destId="{3D53B534-3399-49FE-AC35-87C4A4FB9AD9}" srcOrd="0" destOrd="0" parTransId="{1430C99E-8BD9-4431-AE30-ECF5577CEAF1}" sibTransId="{37154CE3-F8B7-419C-AD67-9E8D818BEA8C}"/>
    <dgm:cxn modelId="{E204D91A-7115-419B-9AF7-00F3A5383A52}" type="presOf" srcId="{56994730-8BBE-4467-9989-35D021528E51}" destId="{77B3D54A-4A97-45F2-98A0-48BD56BA6416}" srcOrd="0" destOrd="0" presId="urn:microsoft.com/office/officeart/2005/8/layout/lProcess2"/>
    <dgm:cxn modelId="{D1952B22-4152-487F-8EDF-98A9451CEFEA}" type="presOf" srcId="{442A1A3C-1A80-4FD2-A310-18C222CB043A}" destId="{900D736E-3B0C-44EE-B885-AB4CBEC54725}" srcOrd="0" destOrd="0" presId="urn:microsoft.com/office/officeart/2005/8/layout/lProcess2"/>
    <dgm:cxn modelId="{0AB64729-D087-4095-B634-4723A1E39C4F}" srcId="{D92A97E7-1154-49E5-AC56-060080CDDBD9}" destId="{3EFD10EA-2B87-48DC-A457-992D77BF445F}" srcOrd="0" destOrd="0" parTransId="{4D995298-37D5-4A99-9889-5B445849819A}" sibTransId="{69FA76BF-E895-4BFB-BE4F-979B67266F55}"/>
    <dgm:cxn modelId="{ADAF0934-6446-4CB6-9EB2-E8ABB5DF2BB0}" srcId="{3D53B534-3399-49FE-AC35-87C4A4FB9AD9}" destId="{29FB0F30-39A7-4D8D-AE19-67CFB4DABB07}" srcOrd="0" destOrd="0" parTransId="{9FB18693-68B9-4F33-BED3-70070551FE3A}" sibTransId="{ED3C27CC-B53E-42F4-A69A-5BBF6209E277}"/>
    <dgm:cxn modelId="{F96A8B3A-2E3A-4C0D-9A1F-A92793645D12}" type="presOf" srcId="{3D53B534-3399-49FE-AC35-87C4A4FB9AD9}" destId="{5B84E0F2-576F-4958-8AAA-F6B19E06360E}" srcOrd="1" destOrd="0" presId="urn:microsoft.com/office/officeart/2005/8/layout/lProcess2"/>
    <dgm:cxn modelId="{BC87D143-6FB5-4D84-9ED3-B57789A8F730}" type="presOf" srcId="{F99F5D7F-0058-4F6B-BD73-36968E202612}" destId="{A4B3AB41-FB04-48F0-874F-5ECCB3A720B6}" srcOrd="1" destOrd="0" presId="urn:microsoft.com/office/officeart/2005/8/layout/lProcess2"/>
    <dgm:cxn modelId="{8A666D64-6817-4486-93C8-007DEB17A399}" type="presOf" srcId="{29826DAB-EE8D-4165-A977-389CEAC263B5}" destId="{D5BE51D6-567E-4A71-ACB4-DAAE0F010348}" srcOrd="0" destOrd="0" presId="urn:microsoft.com/office/officeart/2005/8/layout/lProcess2"/>
    <dgm:cxn modelId="{511F4E44-B57E-43B8-8D01-FC47934293A7}" srcId="{D92A97E7-1154-49E5-AC56-060080CDDBD9}" destId="{FBFB0B46-D7D0-4182-A146-A5D50A37233F}" srcOrd="3" destOrd="0" parTransId="{E0624CDF-8B87-4132-B268-71969DBD3387}" sibTransId="{95034E3F-D0F3-4170-83DA-1376FD7C7AE2}"/>
    <dgm:cxn modelId="{43FF5A68-6D7A-47A2-BC1A-8F53E3EC6F9A}" srcId="{3D53B534-3399-49FE-AC35-87C4A4FB9AD9}" destId="{5C6C507F-3DB3-4AAE-9385-ACEBD8F98814}" srcOrd="2" destOrd="0" parTransId="{5DCA9600-0496-4D3C-95CD-742B490EEC03}" sibTransId="{3DF2F98D-36E0-46D5-8610-C0E37F3B0095}"/>
    <dgm:cxn modelId="{1224076A-7223-478E-BB36-DE858EBE1D11}" type="presOf" srcId="{43FFC800-1ABE-4339-A4FB-1F8DCDB43675}" destId="{1E08E34D-94AF-43B4-8240-5487B255DBB9}" srcOrd="0" destOrd="0" presId="urn:microsoft.com/office/officeart/2005/8/layout/lProcess2"/>
    <dgm:cxn modelId="{D6C1B16E-5D36-43C0-9E78-E0B63529A867}" srcId="{D92A97E7-1154-49E5-AC56-060080CDDBD9}" destId="{56994730-8BBE-4467-9989-35D021528E51}" srcOrd="1" destOrd="0" parTransId="{C199F2C5-8296-421A-9E43-1DFC99236CFF}" sibTransId="{09D5F38D-68AA-4981-B17A-F8EC2AB66D92}"/>
    <dgm:cxn modelId="{FB72AF6F-A8E3-41EE-90E0-F80F627722EC}" type="presOf" srcId="{FBFB0B46-D7D0-4182-A146-A5D50A37233F}" destId="{F77D78B4-15DA-4B34-865D-B4B0817C9145}" srcOrd="0" destOrd="0" presId="urn:microsoft.com/office/officeart/2005/8/layout/lProcess2"/>
    <dgm:cxn modelId="{97F77351-6FF9-4EB8-99C2-CAEBF9C43881}" srcId="{D92A97E7-1154-49E5-AC56-060080CDDBD9}" destId="{F080FB72-810C-469A-994D-1677E7D0FAD2}" srcOrd="2" destOrd="0" parTransId="{9BF15689-FDA6-45D8-9F81-5DD7C013064D}" sibTransId="{D04EC677-1A9E-441E-8E7E-49B0AADE5D3A}"/>
    <dgm:cxn modelId="{46AF7655-3ADB-4648-850B-AF86A39F6356}" srcId="{F99F5D7F-0058-4F6B-BD73-36968E202612}" destId="{29826DAB-EE8D-4165-A977-389CEAC263B5}" srcOrd="2" destOrd="0" parTransId="{2917C490-CEB3-41AE-BE29-75374656C702}" sibTransId="{53DCC442-F64B-4FB6-89AD-5A2148A42E47}"/>
    <dgm:cxn modelId="{0848E776-A463-4CDB-864F-B97BB95DDC7C}" type="presOf" srcId="{5C6C507F-3DB3-4AAE-9385-ACEBD8F98814}" destId="{B79502D6-25A8-4059-B408-AB00A0ABAFA4}" srcOrd="0" destOrd="0" presId="urn:microsoft.com/office/officeart/2005/8/layout/lProcess2"/>
    <dgm:cxn modelId="{74F42957-33F5-4B94-A3A5-C054A4A06D83}" srcId="{57ED3A6A-0255-4E09-A424-1E1180EA9E35}" destId="{F99F5D7F-0058-4F6B-BD73-36968E202612}" srcOrd="1" destOrd="0" parTransId="{D33B594D-D508-4831-97D8-452C6F41CC62}" sibTransId="{A97DEB5C-5AFE-4355-993E-7DD7EBDB9361}"/>
    <dgm:cxn modelId="{BD26E883-9C4E-44F7-BB0D-6F778861199F}" type="presOf" srcId="{64384795-35BE-4E30-93C4-DE6FCA91B3E5}" destId="{63334A17-E2E8-4472-841A-E109176A47B1}" srcOrd="0" destOrd="0" presId="urn:microsoft.com/office/officeart/2005/8/layout/lProcess2"/>
    <dgm:cxn modelId="{93FFF385-C60F-41BB-A28B-CEBF68C1A166}" type="presOf" srcId="{F080FB72-810C-469A-994D-1677E7D0FAD2}" destId="{26A12E50-E8FB-4DAD-A952-4C946A0E7509}" srcOrd="0" destOrd="0" presId="urn:microsoft.com/office/officeart/2005/8/layout/lProcess2"/>
    <dgm:cxn modelId="{4FC47C8A-AAB1-4729-B5F1-1A99742CB72E}" type="presOf" srcId="{57ED3A6A-0255-4E09-A424-1E1180EA9E35}" destId="{FADA823E-C9CE-41B9-8D0D-181ABB5C6D70}" srcOrd="0" destOrd="0" presId="urn:microsoft.com/office/officeart/2005/8/layout/lProcess2"/>
    <dgm:cxn modelId="{55E6ED8D-0BBA-4348-92A4-8F6726137354}" type="presOf" srcId="{3EFD10EA-2B87-48DC-A457-992D77BF445F}" destId="{8C56C99D-479F-4BB0-8F96-9437050D6D08}" srcOrd="0" destOrd="0" presId="urn:microsoft.com/office/officeart/2005/8/layout/lProcess2"/>
    <dgm:cxn modelId="{58604599-F594-462B-AE32-349F0697E1A1}" srcId="{57ED3A6A-0255-4E09-A424-1E1180EA9E35}" destId="{D92A97E7-1154-49E5-AC56-060080CDDBD9}" srcOrd="2" destOrd="0" parTransId="{C482E12D-4FE6-4DFD-A267-A09DF45DD2B4}" sibTransId="{90F0C8D1-393F-40F7-BC93-830D1C8D4827}"/>
    <dgm:cxn modelId="{DA4D629F-AC9B-42E0-97C1-5A7F36C5D94B}" type="presOf" srcId="{F99F5D7F-0058-4F6B-BD73-36968E202612}" destId="{E788ABC6-424C-4D5F-A506-4FCF2A665312}" srcOrd="0" destOrd="0" presId="urn:microsoft.com/office/officeart/2005/8/layout/lProcess2"/>
    <dgm:cxn modelId="{BC541AA3-6B3C-44B6-B13D-054245EE8D7F}" srcId="{3D53B534-3399-49FE-AC35-87C4A4FB9AD9}" destId="{890E5E94-8C2F-45ED-A808-C68C438B44FB}" srcOrd="3" destOrd="0" parTransId="{35310B0E-1F4D-4B55-8A18-CE93923DD786}" sibTransId="{B9929403-D666-4E19-B44C-202650F7163C}"/>
    <dgm:cxn modelId="{1CF8DEAD-EB61-414C-9017-56BA6A0F09E0}" type="presOf" srcId="{D92A97E7-1154-49E5-AC56-060080CDDBD9}" destId="{FAD81762-84CD-4CD9-8CC4-90C7C844A433}" srcOrd="1" destOrd="0" presId="urn:microsoft.com/office/officeart/2005/8/layout/lProcess2"/>
    <dgm:cxn modelId="{C40B17B1-C48E-4885-B366-A42914C8B152}" type="presOf" srcId="{D92A97E7-1154-49E5-AC56-060080CDDBD9}" destId="{42D448A3-E909-4B44-8405-F04C17534CE4}" srcOrd="0" destOrd="0" presId="urn:microsoft.com/office/officeart/2005/8/layout/lProcess2"/>
    <dgm:cxn modelId="{327662B5-D558-4651-B399-A4FD9AFB8E14}" srcId="{F99F5D7F-0058-4F6B-BD73-36968E202612}" destId="{43FFC800-1ABE-4339-A4FB-1F8DCDB43675}" srcOrd="0" destOrd="0" parTransId="{2304C066-5BBE-451E-8C2D-AEA75AE571B7}" sibTransId="{C73A372D-C57E-4285-B156-1A4EADA1C226}"/>
    <dgm:cxn modelId="{B93C95B9-378A-43F7-B259-734A48062FB5}" srcId="{F99F5D7F-0058-4F6B-BD73-36968E202612}" destId="{8B6EE645-AB97-46F4-897B-351E881C064E}" srcOrd="3" destOrd="0" parTransId="{CA09CA97-251D-4D61-8696-FD06DA314526}" sibTransId="{B320F974-DE52-45E9-B085-BCF56312A62A}"/>
    <dgm:cxn modelId="{AF51C2D3-AF34-4079-BB0C-512C2E548D90}" type="presOf" srcId="{8B6EE645-AB97-46F4-897B-351E881C064E}" destId="{36B7928F-52A3-4A00-AC55-3B8080E8DEF5}" srcOrd="0" destOrd="0" presId="urn:microsoft.com/office/officeart/2005/8/layout/lProcess2"/>
    <dgm:cxn modelId="{F84644E7-8130-4262-8142-47B6CA7F564B}" type="presOf" srcId="{29FB0F30-39A7-4D8D-AE19-67CFB4DABB07}" destId="{FD031744-1FAC-446A-8763-792613A30C03}" srcOrd="0" destOrd="0" presId="urn:microsoft.com/office/officeart/2005/8/layout/lProcess2"/>
    <dgm:cxn modelId="{9907BEF7-D413-4E3C-801D-3B1F3434ADAA}" type="presOf" srcId="{890E5E94-8C2F-45ED-A808-C68C438B44FB}" destId="{2F74D25E-ECB0-4963-B9D0-98A17EAD0F29}" srcOrd="0" destOrd="0" presId="urn:microsoft.com/office/officeart/2005/8/layout/lProcess2"/>
    <dgm:cxn modelId="{5090C9FE-4499-41B0-93B9-F0062FB82EB2}" srcId="{F99F5D7F-0058-4F6B-BD73-36968E202612}" destId="{64384795-35BE-4E30-93C4-DE6FCA91B3E5}" srcOrd="1" destOrd="0" parTransId="{5CFD024D-8F71-4026-8634-A212B9B91EF2}" sibTransId="{8925E35A-67A0-4741-ADD9-97FEFD1C697F}"/>
    <dgm:cxn modelId="{B6117FCE-7374-4122-AE7B-3D391B590A6C}" type="presParOf" srcId="{FADA823E-C9CE-41B9-8D0D-181ABB5C6D70}" destId="{0D14FEF6-6A72-478D-9B2C-CDB5FE2BD952}" srcOrd="0" destOrd="0" presId="urn:microsoft.com/office/officeart/2005/8/layout/lProcess2"/>
    <dgm:cxn modelId="{CB2AA6F6-DF1B-4269-A130-CEDE4C22B6EE}" type="presParOf" srcId="{0D14FEF6-6A72-478D-9B2C-CDB5FE2BD952}" destId="{A53567D9-E3FC-4B2B-988B-96FD0BD216AF}" srcOrd="0" destOrd="0" presId="urn:microsoft.com/office/officeart/2005/8/layout/lProcess2"/>
    <dgm:cxn modelId="{1F3CF1A5-0DCE-4C89-ADDE-CA3158E8D763}" type="presParOf" srcId="{0D14FEF6-6A72-478D-9B2C-CDB5FE2BD952}" destId="{5B84E0F2-576F-4958-8AAA-F6B19E06360E}" srcOrd="1" destOrd="0" presId="urn:microsoft.com/office/officeart/2005/8/layout/lProcess2"/>
    <dgm:cxn modelId="{15110BDD-1E46-4596-AF87-B5A878FF2594}" type="presParOf" srcId="{0D14FEF6-6A72-478D-9B2C-CDB5FE2BD952}" destId="{1EB025B1-6FEF-41C4-8936-F3E76AA49288}" srcOrd="2" destOrd="0" presId="urn:microsoft.com/office/officeart/2005/8/layout/lProcess2"/>
    <dgm:cxn modelId="{51B16C27-BB7F-481E-99CF-45D9F2D281F8}" type="presParOf" srcId="{1EB025B1-6FEF-41C4-8936-F3E76AA49288}" destId="{95E1C25F-AB93-486A-B35D-0504ECD43B79}" srcOrd="0" destOrd="0" presId="urn:microsoft.com/office/officeart/2005/8/layout/lProcess2"/>
    <dgm:cxn modelId="{0E922877-F84F-4E94-97C8-5E1855817144}" type="presParOf" srcId="{95E1C25F-AB93-486A-B35D-0504ECD43B79}" destId="{FD031744-1FAC-446A-8763-792613A30C03}" srcOrd="0" destOrd="0" presId="urn:microsoft.com/office/officeart/2005/8/layout/lProcess2"/>
    <dgm:cxn modelId="{5DB4B395-D4ED-45E3-9C60-14D70C8DE497}" type="presParOf" srcId="{95E1C25F-AB93-486A-B35D-0504ECD43B79}" destId="{93463449-F153-4B58-91AF-D81D4178DF52}" srcOrd="1" destOrd="0" presId="urn:microsoft.com/office/officeart/2005/8/layout/lProcess2"/>
    <dgm:cxn modelId="{432FC00F-2D2F-4DEF-A7D9-4A78E0435CEC}" type="presParOf" srcId="{95E1C25F-AB93-486A-B35D-0504ECD43B79}" destId="{900D736E-3B0C-44EE-B885-AB4CBEC54725}" srcOrd="2" destOrd="0" presId="urn:microsoft.com/office/officeart/2005/8/layout/lProcess2"/>
    <dgm:cxn modelId="{23A4034B-D628-47F5-8CB1-F9BFC6E2AF39}" type="presParOf" srcId="{95E1C25F-AB93-486A-B35D-0504ECD43B79}" destId="{0248F217-E05C-4CD6-A625-BDF04316A2FD}" srcOrd="3" destOrd="0" presId="urn:microsoft.com/office/officeart/2005/8/layout/lProcess2"/>
    <dgm:cxn modelId="{8230C6B5-C68E-438B-AD2D-60B96E3BE018}" type="presParOf" srcId="{95E1C25F-AB93-486A-B35D-0504ECD43B79}" destId="{B79502D6-25A8-4059-B408-AB00A0ABAFA4}" srcOrd="4" destOrd="0" presId="urn:microsoft.com/office/officeart/2005/8/layout/lProcess2"/>
    <dgm:cxn modelId="{F720D6F0-420B-4D8B-85D7-562829054CEA}" type="presParOf" srcId="{95E1C25F-AB93-486A-B35D-0504ECD43B79}" destId="{A05FD7FC-9C3E-43AA-8099-6E39B691B658}" srcOrd="5" destOrd="0" presId="urn:microsoft.com/office/officeart/2005/8/layout/lProcess2"/>
    <dgm:cxn modelId="{3D4F3D3E-1E75-41C6-8BF6-84C612991617}" type="presParOf" srcId="{95E1C25F-AB93-486A-B35D-0504ECD43B79}" destId="{2F74D25E-ECB0-4963-B9D0-98A17EAD0F29}" srcOrd="6" destOrd="0" presId="urn:microsoft.com/office/officeart/2005/8/layout/lProcess2"/>
    <dgm:cxn modelId="{E9E218AF-C4F9-4667-A193-38795244A430}" type="presParOf" srcId="{FADA823E-C9CE-41B9-8D0D-181ABB5C6D70}" destId="{90003E84-2265-4085-857E-0DD676BBEB29}" srcOrd="1" destOrd="0" presId="urn:microsoft.com/office/officeart/2005/8/layout/lProcess2"/>
    <dgm:cxn modelId="{D02A616A-40F7-4524-9437-C5F4263A0CFF}" type="presParOf" srcId="{FADA823E-C9CE-41B9-8D0D-181ABB5C6D70}" destId="{3CDE5BA0-AA07-4939-8DF7-F10BDE8BAC16}" srcOrd="2" destOrd="0" presId="urn:microsoft.com/office/officeart/2005/8/layout/lProcess2"/>
    <dgm:cxn modelId="{E5DC7207-7237-45B0-AAEC-F80400B0EA04}" type="presParOf" srcId="{3CDE5BA0-AA07-4939-8DF7-F10BDE8BAC16}" destId="{E788ABC6-424C-4D5F-A506-4FCF2A665312}" srcOrd="0" destOrd="0" presId="urn:microsoft.com/office/officeart/2005/8/layout/lProcess2"/>
    <dgm:cxn modelId="{BC261217-B151-4D68-B8EB-6142ABAABE9E}" type="presParOf" srcId="{3CDE5BA0-AA07-4939-8DF7-F10BDE8BAC16}" destId="{A4B3AB41-FB04-48F0-874F-5ECCB3A720B6}" srcOrd="1" destOrd="0" presId="urn:microsoft.com/office/officeart/2005/8/layout/lProcess2"/>
    <dgm:cxn modelId="{08F7C08C-6E8A-4629-BEA7-E346FA941E7A}" type="presParOf" srcId="{3CDE5BA0-AA07-4939-8DF7-F10BDE8BAC16}" destId="{3B864075-B9EF-4537-8857-9E6FF89337C9}" srcOrd="2" destOrd="0" presId="urn:microsoft.com/office/officeart/2005/8/layout/lProcess2"/>
    <dgm:cxn modelId="{3C1EF4D2-0EB8-4474-98DE-B17325C77872}" type="presParOf" srcId="{3B864075-B9EF-4537-8857-9E6FF89337C9}" destId="{6EADED73-C71F-4384-834B-9AE5ED438AC5}" srcOrd="0" destOrd="0" presId="urn:microsoft.com/office/officeart/2005/8/layout/lProcess2"/>
    <dgm:cxn modelId="{25914723-0078-4607-94D7-34E61A649FE9}" type="presParOf" srcId="{6EADED73-C71F-4384-834B-9AE5ED438AC5}" destId="{1E08E34D-94AF-43B4-8240-5487B255DBB9}" srcOrd="0" destOrd="0" presId="urn:microsoft.com/office/officeart/2005/8/layout/lProcess2"/>
    <dgm:cxn modelId="{98152529-BD12-4973-94E7-6398200BE70F}" type="presParOf" srcId="{6EADED73-C71F-4384-834B-9AE5ED438AC5}" destId="{C7A85D80-DAD1-4721-8C31-6968FFCBAC07}" srcOrd="1" destOrd="0" presId="urn:microsoft.com/office/officeart/2005/8/layout/lProcess2"/>
    <dgm:cxn modelId="{5E93030F-4B8E-4EA2-AB6C-B32081805C88}" type="presParOf" srcId="{6EADED73-C71F-4384-834B-9AE5ED438AC5}" destId="{63334A17-E2E8-4472-841A-E109176A47B1}" srcOrd="2" destOrd="0" presId="urn:microsoft.com/office/officeart/2005/8/layout/lProcess2"/>
    <dgm:cxn modelId="{0FEC90C6-37AC-4860-A4B4-F741A4AA538A}" type="presParOf" srcId="{6EADED73-C71F-4384-834B-9AE5ED438AC5}" destId="{AFBA14E8-B20E-4ABD-BE9C-9E8D95DFAB6A}" srcOrd="3" destOrd="0" presId="urn:microsoft.com/office/officeart/2005/8/layout/lProcess2"/>
    <dgm:cxn modelId="{C4510803-0138-4D6E-BC90-92BEA8FFA8B4}" type="presParOf" srcId="{6EADED73-C71F-4384-834B-9AE5ED438AC5}" destId="{D5BE51D6-567E-4A71-ACB4-DAAE0F010348}" srcOrd="4" destOrd="0" presId="urn:microsoft.com/office/officeart/2005/8/layout/lProcess2"/>
    <dgm:cxn modelId="{A4A13CB0-E02F-45FA-B793-CD8112729B14}" type="presParOf" srcId="{6EADED73-C71F-4384-834B-9AE5ED438AC5}" destId="{2B422198-6F3C-4EF1-AFC0-E146166E0743}" srcOrd="5" destOrd="0" presId="urn:microsoft.com/office/officeart/2005/8/layout/lProcess2"/>
    <dgm:cxn modelId="{9D01D204-9413-45B4-88AE-12ADD0298E57}" type="presParOf" srcId="{6EADED73-C71F-4384-834B-9AE5ED438AC5}" destId="{36B7928F-52A3-4A00-AC55-3B8080E8DEF5}" srcOrd="6" destOrd="0" presId="urn:microsoft.com/office/officeart/2005/8/layout/lProcess2"/>
    <dgm:cxn modelId="{C1A6A8BE-4DCE-4A73-9A4E-FB5486D8B4AA}" type="presParOf" srcId="{FADA823E-C9CE-41B9-8D0D-181ABB5C6D70}" destId="{CEDD952E-7535-40B3-A3F3-79E91359BD77}" srcOrd="3" destOrd="0" presId="urn:microsoft.com/office/officeart/2005/8/layout/lProcess2"/>
    <dgm:cxn modelId="{317A98D9-0934-444A-B54A-C007B8FD29E5}" type="presParOf" srcId="{FADA823E-C9CE-41B9-8D0D-181ABB5C6D70}" destId="{CEE36E82-52BD-4183-8AEB-0834FD598563}" srcOrd="4" destOrd="0" presId="urn:microsoft.com/office/officeart/2005/8/layout/lProcess2"/>
    <dgm:cxn modelId="{03373C13-DDD7-4298-A864-69F5B094EACC}" type="presParOf" srcId="{CEE36E82-52BD-4183-8AEB-0834FD598563}" destId="{42D448A3-E909-4B44-8405-F04C17534CE4}" srcOrd="0" destOrd="0" presId="urn:microsoft.com/office/officeart/2005/8/layout/lProcess2"/>
    <dgm:cxn modelId="{BCA851B2-3FD6-4710-B95F-BAAC83250D06}" type="presParOf" srcId="{CEE36E82-52BD-4183-8AEB-0834FD598563}" destId="{FAD81762-84CD-4CD9-8CC4-90C7C844A433}" srcOrd="1" destOrd="0" presId="urn:microsoft.com/office/officeart/2005/8/layout/lProcess2"/>
    <dgm:cxn modelId="{E68D2537-40FC-42F3-A4DB-360D6E0AA99B}" type="presParOf" srcId="{CEE36E82-52BD-4183-8AEB-0834FD598563}" destId="{7198E45F-5AD7-4256-B20A-FEB1B282F57F}" srcOrd="2" destOrd="0" presId="urn:microsoft.com/office/officeart/2005/8/layout/lProcess2"/>
    <dgm:cxn modelId="{C3D9DBFD-C2B7-4819-9C97-75BE239A0B22}" type="presParOf" srcId="{7198E45F-5AD7-4256-B20A-FEB1B282F57F}" destId="{293DD500-FFE0-44F0-B1C7-986BB1EF6149}" srcOrd="0" destOrd="0" presId="urn:microsoft.com/office/officeart/2005/8/layout/lProcess2"/>
    <dgm:cxn modelId="{587324DD-F295-44F0-8808-B3C61612D69E}" type="presParOf" srcId="{293DD500-FFE0-44F0-B1C7-986BB1EF6149}" destId="{8C56C99D-479F-4BB0-8F96-9437050D6D08}" srcOrd="0" destOrd="0" presId="urn:microsoft.com/office/officeart/2005/8/layout/lProcess2"/>
    <dgm:cxn modelId="{60ED6EB1-C68D-4129-B867-45D1F03DA7E7}" type="presParOf" srcId="{293DD500-FFE0-44F0-B1C7-986BB1EF6149}" destId="{F8C4C320-F620-4284-8813-DAA2E3BF1403}" srcOrd="1" destOrd="0" presId="urn:microsoft.com/office/officeart/2005/8/layout/lProcess2"/>
    <dgm:cxn modelId="{DF4DDD39-FB9C-46DA-ACA6-2A9DB690F343}" type="presParOf" srcId="{293DD500-FFE0-44F0-B1C7-986BB1EF6149}" destId="{77B3D54A-4A97-45F2-98A0-48BD56BA6416}" srcOrd="2" destOrd="0" presId="urn:microsoft.com/office/officeart/2005/8/layout/lProcess2"/>
    <dgm:cxn modelId="{E194C340-FD57-45F9-8EAF-9ED42627DD58}" type="presParOf" srcId="{293DD500-FFE0-44F0-B1C7-986BB1EF6149}" destId="{5E0FE284-C0F5-4652-A09E-45A466BD4773}" srcOrd="3" destOrd="0" presId="urn:microsoft.com/office/officeart/2005/8/layout/lProcess2"/>
    <dgm:cxn modelId="{FF3079D2-868E-4E27-B0E4-66FC9B955676}" type="presParOf" srcId="{293DD500-FFE0-44F0-B1C7-986BB1EF6149}" destId="{26A12E50-E8FB-4DAD-A952-4C946A0E7509}" srcOrd="4" destOrd="0" presId="urn:microsoft.com/office/officeart/2005/8/layout/lProcess2"/>
    <dgm:cxn modelId="{A126003C-9E6A-4279-8F57-3D47AC270012}" type="presParOf" srcId="{293DD500-FFE0-44F0-B1C7-986BB1EF6149}" destId="{7C019607-45A7-4E00-9256-1D9F535593C0}" srcOrd="5" destOrd="0" presId="urn:microsoft.com/office/officeart/2005/8/layout/lProcess2"/>
    <dgm:cxn modelId="{01E6EB5F-14B2-4F2B-9992-841B4226CE11}" type="presParOf" srcId="{293DD500-FFE0-44F0-B1C7-986BB1EF6149}" destId="{F77D78B4-15DA-4B34-865D-B4B0817C9145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FE8E29-BC14-43D5-B236-B860AD159D92}" type="doc">
      <dgm:prSet loTypeId="urn:microsoft.com/office/officeart/2005/8/layout/bList2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252EE6-192A-4F4C-A770-2C572090FDB7}">
      <dgm:prSet phldrT="[Text]"/>
      <dgm:spPr/>
      <dgm:t>
        <a:bodyPr/>
        <a:lstStyle/>
        <a:p>
          <a:r>
            <a:rPr lang="en-US" dirty="0"/>
            <a:t>Social</a:t>
          </a:r>
        </a:p>
      </dgm:t>
    </dgm:pt>
    <dgm:pt modelId="{569C66A1-6F3B-471C-AE39-C2A75E46D4E6}" type="parTrans" cxnId="{5DBF2F7F-3557-4C48-9C17-5FDDD0C03400}">
      <dgm:prSet/>
      <dgm:spPr/>
      <dgm:t>
        <a:bodyPr/>
        <a:lstStyle/>
        <a:p>
          <a:endParaRPr lang="en-US"/>
        </a:p>
      </dgm:t>
    </dgm:pt>
    <dgm:pt modelId="{A0F6AD65-2EA6-41A7-B3E5-DEA7A664D408}" type="sibTrans" cxnId="{5DBF2F7F-3557-4C48-9C17-5FDDD0C03400}">
      <dgm:prSet/>
      <dgm:spPr/>
      <dgm:t>
        <a:bodyPr/>
        <a:lstStyle/>
        <a:p>
          <a:endParaRPr lang="en-US"/>
        </a:p>
      </dgm:t>
    </dgm:pt>
    <dgm:pt modelId="{78C9F5E9-92A5-497F-99F6-7DDE0F3115C9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6B635A07-7203-4749-AD29-0E3B12B0C9AE}" type="parTrans" cxnId="{489022F6-314A-4F4D-8568-1C206F042859}">
      <dgm:prSet/>
      <dgm:spPr/>
      <dgm:t>
        <a:bodyPr/>
        <a:lstStyle/>
        <a:p>
          <a:endParaRPr lang="en-US"/>
        </a:p>
      </dgm:t>
    </dgm:pt>
    <dgm:pt modelId="{F378614D-410F-4953-B283-690FF95A64ED}" type="sibTrans" cxnId="{489022F6-314A-4F4D-8568-1C206F042859}">
      <dgm:prSet/>
      <dgm:spPr/>
      <dgm:t>
        <a:bodyPr/>
        <a:lstStyle/>
        <a:p>
          <a:endParaRPr lang="en-US"/>
        </a:p>
      </dgm:t>
    </dgm:pt>
    <dgm:pt modelId="{29F972BA-6E39-4319-94EF-5E05B3A79A8C}">
      <dgm:prSet phldrT="[Text]"/>
      <dgm:spPr/>
      <dgm:t>
        <a:bodyPr/>
        <a:lstStyle/>
        <a:p>
          <a:r>
            <a:rPr lang="en-US" dirty="0"/>
            <a:t>Restricted interests</a:t>
          </a:r>
        </a:p>
      </dgm:t>
    </dgm:pt>
    <dgm:pt modelId="{850EBB60-C66D-4963-B02F-7C9A3CB02A3E}" type="parTrans" cxnId="{7DAB7104-8B03-48A7-8593-61CB877488B8}">
      <dgm:prSet/>
      <dgm:spPr/>
      <dgm:t>
        <a:bodyPr/>
        <a:lstStyle/>
        <a:p>
          <a:endParaRPr lang="en-US"/>
        </a:p>
      </dgm:t>
    </dgm:pt>
    <dgm:pt modelId="{54B78A59-76FA-41BF-8A3A-CAC29039BCD5}" type="sibTrans" cxnId="{7DAB7104-8B03-48A7-8593-61CB877488B8}">
      <dgm:prSet/>
      <dgm:spPr/>
      <dgm:t>
        <a:bodyPr/>
        <a:lstStyle/>
        <a:p>
          <a:endParaRPr lang="en-US"/>
        </a:p>
      </dgm:t>
    </dgm:pt>
    <dgm:pt modelId="{C4C1F60C-1808-4AD3-BC96-8A42B38D6055}">
      <dgm:prSet/>
      <dgm:spPr/>
      <dgm:t>
        <a:bodyPr/>
        <a:lstStyle/>
        <a:p>
          <a:r>
            <a:rPr lang="en-US" dirty="0" err="1"/>
            <a:t>Awkwrd</a:t>
          </a:r>
          <a:r>
            <a:rPr lang="en-US" dirty="0"/>
            <a:t> social skills</a:t>
          </a:r>
        </a:p>
      </dgm:t>
    </dgm:pt>
    <dgm:pt modelId="{2BF65753-0672-4DA0-B989-601B3B5B520B}" type="parTrans" cxnId="{0D1B923B-ABEC-42AD-BCE2-9A61B57B8F53}">
      <dgm:prSet/>
      <dgm:spPr/>
    </dgm:pt>
    <dgm:pt modelId="{FB3968A6-6DB5-4D0B-8F41-EE3A4A84BAA5}" type="sibTrans" cxnId="{0D1B923B-ABEC-42AD-BCE2-9A61B57B8F53}">
      <dgm:prSet/>
      <dgm:spPr/>
    </dgm:pt>
    <dgm:pt modelId="{FB2CF9CE-66C8-46CE-9FE2-7B1D84B4A950}">
      <dgm:prSet/>
      <dgm:spPr/>
      <dgm:t>
        <a:bodyPr/>
        <a:lstStyle/>
        <a:p>
          <a:r>
            <a:rPr lang="en-US" dirty="0"/>
            <a:t>May act younger than their age</a:t>
          </a:r>
        </a:p>
      </dgm:t>
    </dgm:pt>
    <dgm:pt modelId="{EB6F2459-CBCD-49B3-A2E6-C6C2289D2161}" type="parTrans" cxnId="{07FD40B2-5D5C-4329-8B3F-0D8A3BB9B19F}">
      <dgm:prSet/>
      <dgm:spPr/>
    </dgm:pt>
    <dgm:pt modelId="{22E2A0F4-0228-466C-9B4E-2B137AB1A086}" type="sibTrans" cxnId="{07FD40B2-5D5C-4329-8B3F-0D8A3BB9B19F}">
      <dgm:prSet/>
      <dgm:spPr/>
    </dgm:pt>
    <dgm:pt modelId="{F7898A64-00DF-45F0-AA43-0C6848677635}">
      <dgm:prSet/>
      <dgm:spPr/>
      <dgm:t>
        <a:bodyPr/>
        <a:lstStyle/>
        <a:p>
          <a:r>
            <a:rPr lang="en-US" dirty="0"/>
            <a:t>Unusual eye contact</a:t>
          </a:r>
        </a:p>
      </dgm:t>
    </dgm:pt>
    <dgm:pt modelId="{AA272C88-E121-486E-A740-926F7EEC05A2}" type="parTrans" cxnId="{D8A44FDC-ACC6-465A-B069-6B85F85B69EB}">
      <dgm:prSet/>
      <dgm:spPr/>
    </dgm:pt>
    <dgm:pt modelId="{2B6791FA-A2E8-437C-87F7-EEE69E8D6552}" type="sibTrans" cxnId="{D8A44FDC-ACC6-465A-B069-6B85F85B69EB}">
      <dgm:prSet/>
      <dgm:spPr/>
    </dgm:pt>
    <dgm:pt modelId="{E56DE429-C26B-4619-B411-0B1EBD22FE78}">
      <dgm:prSet/>
      <dgm:spPr/>
      <dgm:t>
        <a:bodyPr/>
        <a:lstStyle/>
        <a:p>
          <a:r>
            <a:rPr lang="en-US" dirty="0"/>
            <a:t>Inappropriate mannerisms</a:t>
          </a:r>
        </a:p>
      </dgm:t>
    </dgm:pt>
    <dgm:pt modelId="{964ABFC6-CCBC-4DBF-B4D9-4B3A7FADA277}" type="parTrans" cxnId="{0448753B-D906-4389-8F63-32C3B6A5588D}">
      <dgm:prSet/>
      <dgm:spPr/>
    </dgm:pt>
    <dgm:pt modelId="{5B717C23-1FAD-4C9C-AE45-AD014A68DBD7}" type="sibTrans" cxnId="{0448753B-D906-4389-8F63-32C3B6A5588D}">
      <dgm:prSet/>
      <dgm:spPr/>
    </dgm:pt>
    <dgm:pt modelId="{A8882190-01CE-4690-B578-7AB939A036E6}">
      <dgm:prSet/>
      <dgm:spPr/>
      <dgm:t>
        <a:bodyPr/>
        <a:lstStyle/>
        <a:p>
          <a:r>
            <a:rPr lang="en-US" dirty="0"/>
            <a:t>Good concrete language skills</a:t>
          </a:r>
        </a:p>
      </dgm:t>
    </dgm:pt>
    <dgm:pt modelId="{88F40981-758E-4367-8E4A-4764A5567F51}" type="parTrans" cxnId="{F4C6B5B1-D79D-4523-9F04-83485D62FE51}">
      <dgm:prSet/>
      <dgm:spPr/>
    </dgm:pt>
    <dgm:pt modelId="{C9F88D6E-7D84-4BAE-809A-258D4A82FC06}" type="sibTrans" cxnId="{F4C6B5B1-D79D-4523-9F04-83485D62FE51}">
      <dgm:prSet/>
      <dgm:spPr/>
    </dgm:pt>
    <dgm:pt modelId="{2ACD25AE-8F42-489B-BF2B-41F3684C2DEF}">
      <dgm:prSet/>
      <dgm:spPr/>
      <dgm:t>
        <a:bodyPr/>
        <a:lstStyle/>
        <a:p>
          <a:r>
            <a:rPr lang="en-US" dirty="0"/>
            <a:t>Difficulty with back and forth conversations</a:t>
          </a:r>
        </a:p>
      </dgm:t>
    </dgm:pt>
    <dgm:pt modelId="{E5B2B54C-7C9C-4652-8A5D-753A5325175F}" type="parTrans" cxnId="{E2274C0D-2EE0-4F48-B332-EAAE205E30F1}">
      <dgm:prSet/>
      <dgm:spPr/>
    </dgm:pt>
    <dgm:pt modelId="{C7417225-6F84-4609-AFCA-3A6352818308}" type="sibTrans" cxnId="{E2274C0D-2EE0-4F48-B332-EAAE205E30F1}">
      <dgm:prSet/>
      <dgm:spPr/>
    </dgm:pt>
    <dgm:pt modelId="{F8971ADC-6C08-40A3-B8E2-84744803AB6D}">
      <dgm:prSet/>
      <dgm:spPr/>
      <dgm:t>
        <a:bodyPr/>
        <a:lstStyle/>
        <a:p>
          <a:r>
            <a:rPr lang="en-US" dirty="0"/>
            <a:t>Abnormal affect - Shows no emotion or too much emotion</a:t>
          </a:r>
        </a:p>
      </dgm:t>
    </dgm:pt>
    <dgm:pt modelId="{4E6DBB73-866A-42E4-902C-E4D4A3C7B52E}" type="parTrans" cxnId="{71FE3E16-E22E-4902-AFA9-2661954C5B3B}">
      <dgm:prSet/>
      <dgm:spPr/>
    </dgm:pt>
    <dgm:pt modelId="{D0E3E355-38A0-4BA2-A121-315A2247C046}" type="sibTrans" cxnId="{71FE3E16-E22E-4902-AFA9-2661954C5B3B}">
      <dgm:prSet/>
      <dgm:spPr/>
    </dgm:pt>
    <dgm:pt modelId="{2419028E-1803-4DD5-B401-6931DB822298}">
      <dgm:prSet phldrT="[Text]"/>
      <dgm:spPr/>
      <dgm:t>
        <a:bodyPr/>
        <a:lstStyle/>
        <a:p>
          <a:r>
            <a:rPr lang="en-US" dirty="0"/>
            <a:t>Cognitive</a:t>
          </a:r>
        </a:p>
      </dgm:t>
    </dgm:pt>
    <dgm:pt modelId="{472BAFE2-DE9A-46AD-8110-E2CF8BAE33BA}" type="parTrans" cxnId="{2C6BB134-D307-44F5-A926-013CB6AF9044}">
      <dgm:prSet/>
      <dgm:spPr/>
    </dgm:pt>
    <dgm:pt modelId="{808CB3A8-E886-4F91-BED1-828FA76E51EC}" type="sibTrans" cxnId="{2C6BB134-D307-44F5-A926-013CB6AF9044}">
      <dgm:prSet/>
      <dgm:spPr/>
    </dgm:pt>
    <dgm:pt modelId="{637BE586-A9DC-4EE4-A4A2-E3A9CF8F6FD5}">
      <dgm:prSet/>
      <dgm:spPr/>
      <dgm:t>
        <a:bodyPr/>
        <a:lstStyle/>
        <a:p>
          <a:r>
            <a:rPr lang="en-US" dirty="0"/>
            <a:t>Only interest in one subject in school</a:t>
          </a:r>
        </a:p>
      </dgm:t>
    </dgm:pt>
    <dgm:pt modelId="{D846CECE-866D-416D-BC4C-EAFF6AAD046F}" type="parTrans" cxnId="{5C89A010-339C-4ED0-8FA0-EC9D8733D985}">
      <dgm:prSet/>
      <dgm:spPr/>
    </dgm:pt>
    <dgm:pt modelId="{647DF4C6-3C57-460D-8E4F-23747F3D3DA1}" type="sibTrans" cxnId="{5C89A010-339C-4ED0-8FA0-EC9D8733D985}">
      <dgm:prSet/>
      <dgm:spPr/>
    </dgm:pt>
    <dgm:pt modelId="{1CAC3FD4-E432-422C-8349-FF193A1B258A}">
      <dgm:prSet/>
      <dgm:spPr/>
      <dgm:t>
        <a:bodyPr/>
        <a:lstStyle/>
        <a:p>
          <a:r>
            <a:rPr lang="en-US" dirty="0"/>
            <a:t>Get a lot of excitement or pleasure from special interests</a:t>
          </a:r>
        </a:p>
      </dgm:t>
    </dgm:pt>
    <dgm:pt modelId="{39FDB765-F492-4621-961E-EBEBC6AA5066}" type="parTrans" cxnId="{2D1CC38C-6B44-46A0-BEA4-86684DB65822}">
      <dgm:prSet/>
      <dgm:spPr/>
    </dgm:pt>
    <dgm:pt modelId="{4B48C66F-9A67-4835-A2E4-CE1D98A576E9}" type="sibTrans" cxnId="{2D1CC38C-6B44-46A0-BEA4-86684DB65822}">
      <dgm:prSet/>
      <dgm:spPr/>
    </dgm:pt>
    <dgm:pt modelId="{DFA8F823-4BB1-4588-A31A-10377C4D38D2}">
      <dgm:prSet/>
      <dgm:spPr/>
      <dgm:t>
        <a:bodyPr/>
        <a:lstStyle/>
        <a:p>
          <a:r>
            <a:rPr lang="en-US" dirty="0"/>
            <a:t>Normal to high cognitive skills</a:t>
          </a:r>
        </a:p>
      </dgm:t>
    </dgm:pt>
    <dgm:pt modelId="{4B5F33D4-D078-48D5-ADE4-C19AD691141D}" type="parTrans" cxnId="{DE23D55E-1D5C-455F-AADF-A014C8549050}">
      <dgm:prSet/>
      <dgm:spPr/>
    </dgm:pt>
    <dgm:pt modelId="{6C337ABD-C774-4D59-B369-4A494F5D9103}" type="sibTrans" cxnId="{DE23D55E-1D5C-455F-AADF-A014C8549050}">
      <dgm:prSet/>
      <dgm:spPr/>
    </dgm:pt>
    <dgm:pt modelId="{428D33B9-37DF-40C7-B0D9-4AD4ED55A2CD}">
      <dgm:prSet/>
      <dgm:spPr/>
      <dgm:t>
        <a:bodyPr/>
        <a:lstStyle/>
        <a:p>
          <a:r>
            <a:rPr lang="en-US" dirty="0"/>
            <a:t>Literal thinkers</a:t>
          </a:r>
        </a:p>
      </dgm:t>
    </dgm:pt>
    <dgm:pt modelId="{6E043D6A-16A0-4F34-8017-A2B0B3C9A3A5}" type="parTrans" cxnId="{18BC8792-660D-48F2-B27C-F1F5899DA91D}">
      <dgm:prSet/>
      <dgm:spPr/>
    </dgm:pt>
    <dgm:pt modelId="{36F01F90-17F0-4B2B-8200-07BB9CDED31A}" type="sibTrans" cxnId="{18BC8792-660D-48F2-B27C-F1F5899DA91D}">
      <dgm:prSet/>
      <dgm:spPr/>
    </dgm:pt>
    <dgm:pt modelId="{6BEE1BE3-A4EE-4F30-845E-21737255E53F}">
      <dgm:prSet/>
      <dgm:spPr/>
      <dgm:t>
        <a:bodyPr/>
        <a:lstStyle/>
        <a:p>
          <a:r>
            <a:rPr lang="en-US" dirty="0"/>
            <a:t>Approximately 30% have gifted IQ scores</a:t>
          </a:r>
        </a:p>
      </dgm:t>
    </dgm:pt>
    <dgm:pt modelId="{9A1BC554-2B9A-4AC3-A313-B8A6772A3BD7}" type="parTrans" cxnId="{B4509FF6-6645-4C8C-BC89-E59139DAB1E6}">
      <dgm:prSet/>
      <dgm:spPr/>
    </dgm:pt>
    <dgm:pt modelId="{070F9285-853C-41F1-8B79-C7F7FFF35746}" type="sibTrans" cxnId="{B4509FF6-6645-4C8C-BC89-E59139DAB1E6}">
      <dgm:prSet/>
      <dgm:spPr/>
    </dgm:pt>
    <dgm:pt modelId="{46486A23-15A1-4E54-A2E8-31D4EA07CB08}">
      <dgm:prSet/>
      <dgm:spPr/>
      <dgm:t>
        <a:bodyPr/>
        <a:lstStyle/>
        <a:p>
          <a:r>
            <a:rPr lang="en-US" dirty="0"/>
            <a:t>Detail oriented – struggle with big picture</a:t>
          </a:r>
        </a:p>
      </dgm:t>
    </dgm:pt>
    <dgm:pt modelId="{07602C2C-4457-47DC-A7CE-60928EA26E7E}" type="parTrans" cxnId="{6DA20513-724B-4BD9-BA00-C4BCCEC10CBC}">
      <dgm:prSet/>
      <dgm:spPr/>
    </dgm:pt>
    <dgm:pt modelId="{CE8F3156-58ED-4E29-94BB-9B150FB90AF1}" type="sibTrans" cxnId="{6DA20513-724B-4BD9-BA00-C4BCCEC10CBC}">
      <dgm:prSet/>
      <dgm:spPr/>
    </dgm:pt>
    <dgm:pt modelId="{C43459D3-8A39-4CA5-BCEA-6F3F720A7C0C}" type="pres">
      <dgm:prSet presAssocID="{30FE8E29-BC14-43D5-B236-B860AD159D92}" presName="diagram" presStyleCnt="0">
        <dgm:presLayoutVars>
          <dgm:dir/>
          <dgm:animLvl val="lvl"/>
          <dgm:resizeHandles val="exact"/>
        </dgm:presLayoutVars>
      </dgm:prSet>
      <dgm:spPr/>
    </dgm:pt>
    <dgm:pt modelId="{A3E827F8-0DE0-4BF5-A460-DD6A44E2647E}" type="pres">
      <dgm:prSet presAssocID="{C5252EE6-192A-4F4C-A770-2C572090FDB7}" presName="compNode" presStyleCnt="0"/>
      <dgm:spPr/>
    </dgm:pt>
    <dgm:pt modelId="{E2576109-6A60-4003-A845-7D00EFCD4064}" type="pres">
      <dgm:prSet presAssocID="{C5252EE6-192A-4F4C-A770-2C572090FDB7}" presName="childRect" presStyleLbl="bgAcc1" presStyleIdx="0" presStyleCnt="4">
        <dgm:presLayoutVars>
          <dgm:bulletEnabled val="1"/>
        </dgm:presLayoutVars>
      </dgm:prSet>
      <dgm:spPr/>
    </dgm:pt>
    <dgm:pt modelId="{F54B4CFC-2DDD-4385-A0B1-78D4572117F3}" type="pres">
      <dgm:prSet presAssocID="{C5252EE6-192A-4F4C-A770-2C572090FDB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F0CF6CB-E805-4E58-BC24-D261B8FAF6ED}" type="pres">
      <dgm:prSet presAssocID="{C5252EE6-192A-4F4C-A770-2C572090FDB7}" presName="parentRect" presStyleLbl="alignNode1" presStyleIdx="0" presStyleCnt="4"/>
      <dgm:spPr/>
    </dgm:pt>
    <dgm:pt modelId="{AC0D8E69-0311-4F44-9485-313E75747577}" type="pres">
      <dgm:prSet presAssocID="{C5252EE6-192A-4F4C-A770-2C572090FDB7}" presName="adorn" presStyleLbl="fgAccFollow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6035BBBC-F4A8-444A-ACF0-53C18ECCED2E}" type="pres">
      <dgm:prSet presAssocID="{A0F6AD65-2EA6-41A7-B3E5-DEA7A664D408}" presName="sibTrans" presStyleLbl="sibTrans2D1" presStyleIdx="0" presStyleCnt="0"/>
      <dgm:spPr/>
    </dgm:pt>
    <dgm:pt modelId="{01594500-9707-4588-AE1D-E35EF71CBFCE}" type="pres">
      <dgm:prSet presAssocID="{78C9F5E9-92A5-497F-99F6-7DDE0F3115C9}" presName="compNode" presStyleCnt="0"/>
      <dgm:spPr/>
    </dgm:pt>
    <dgm:pt modelId="{748CC584-54A5-4835-B845-74FCABA32756}" type="pres">
      <dgm:prSet presAssocID="{78C9F5E9-92A5-497F-99F6-7DDE0F3115C9}" presName="childRect" presStyleLbl="bgAcc1" presStyleIdx="1" presStyleCnt="4">
        <dgm:presLayoutVars>
          <dgm:bulletEnabled val="1"/>
        </dgm:presLayoutVars>
      </dgm:prSet>
      <dgm:spPr/>
    </dgm:pt>
    <dgm:pt modelId="{00D3272F-5527-4419-A499-49C9C1D95E10}" type="pres">
      <dgm:prSet presAssocID="{78C9F5E9-92A5-497F-99F6-7DDE0F3115C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B51D1B8-9725-44BC-9D73-6C1013B28DE8}" type="pres">
      <dgm:prSet presAssocID="{78C9F5E9-92A5-497F-99F6-7DDE0F3115C9}" presName="parentRect" presStyleLbl="alignNode1" presStyleIdx="1" presStyleCnt="4"/>
      <dgm:spPr/>
    </dgm:pt>
    <dgm:pt modelId="{187080FF-7B9F-441D-881E-E66A239333BB}" type="pres">
      <dgm:prSet presAssocID="{78C9F5E9-92A5-497F-99F6-7DDE0F3115C9}" presName="adorn" presStyleLbl="fgAccFollow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3AD1D824-61A3-4B9D-A4A5-0D5136332BE6}" type="pres">
      <dgm:prSet presAssocID="{F378614D-410F-4953-B283-690FF95A64ED}" presName="sibTrans" presStyleLbl="sibTrans2D1" presStyleIdx="0" presStyleCnt="0"/>
      <dgm:spPr/>
    </dgm:pt>
    <dgm:pt modelId="{5CC4D924-9023-4A43-9742-5DE0B87F481C}" type="pres">
      <dgm:prSet presAssocID="{29F972BA-6E39-4319-94EF-5E05B3A79A8C}" presName="compNode" presStyleCnt="0"/>
      <dgm:spPr/>
    </dgm:pt>
    <dgm:pt modelId="{CF28C1B3-AED4-483E-9136-AA1FAAC708DA}" type="pres">
      <dgm:prSet presAssocID="{29F972BA-6E39-4319-94EF-5E05B3A79A8C}" presName="childRect" presStyleLbl="bgAcc1" presStyleIdx="2" presStyleCnt="4">
        <dgm:presLayoutVars>
          <dgm:bulletEnabled val="1"/>
        </dgm:presLayoutVars>
      </dgm:prSet>
      <dgm:spPr/>
    </dgm:pt>
    <dgm:pt modelId="{5659618D-6FBC-471F-B379-31A0D5BB9692}" type="pres">
      <dgm:prSet presAssocID="{29F972BA-6E39-4319-94EF-5E05B3A79A8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D6752DC-C5AB-4FA1-85ED-F233E87F410F}" type="pres">
      <dgm:prSet presAssocID="{29F972BA-6E39-4319-94EF-5E05B3A79A8C}" presName="parentRect" presStyleLbl="alignNode1" presStyleIdx="2" presStyleCnt="4"/>
      <dgm:spPr/>
    </dgm:pt>
    <dgm:pt modelId="{D9501E89-4F47-43D2-9394-3DD8C6B851F5}" type="pres">
      <dgm:prSet presAssocID="{29F972BA-6E39-4319-94EF-5E05B3A79A8C}" presName="adorn" presStyleLbl="fgAccFollow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7ED4A8D8-D505-4DC4-9B18-BB10515DC914}" type="pres">
      <dgm:prSet presAssocID="{54B78A59-76FA-41BF-8A3A-CAC29039BCD5}" presName="sibTrans" presStyleLbl="sibTrans2D1" presStyleIdx="0" presStyleCnt="0"/>
      <dgm:spPr/>
    </dgm:pt>
    <dgm:pt modelId="{F1AA1444-117C-4248-A087-3CCA8A9F2CCB}" type="pres">
      <dgm:prSet presAssocID="{2419028E-1803-4DD5-B401-6931DB822298}" presName="compNode" presStyleCnt="0"/>
      <dgm:spPr/>
    </dgm:pt>
    <dgm:pt modelId="{F91AB93B-E6C4-4EB6-92C2-8C56C170E9ED}" type="pres">
      <dgm:prSet presAssocID="{2419028E-1803-4DD5-B401-6931DB822298}" presName="childRect" presStyleLbl="bgAcc1" presStyleIdx="3" presStyleCnt="4">
        <dgm:presLayoutVars>
          <dgm:bulletEnabled val="1"/>
        </dgm:presLayoutVars>
      </dgm:prSet>
      <dgm:spPr/>
    </dgm:pt>
    <dgm:pt modelId="{8615C694-DF8F-4639-AA65-E0B0906BAEBF}" type="pres">
      <dgm:prSet presAssocID="{2419028E-1803-4DD5-B401-6931DB82229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9DD633A-B132-4548-BCB7-86935DDE3362}" type="pres">
      <dgm:prSet presAssocID="{2419028E-1803-4DD5-B401-6931DB822298}" presName="parentRect" presStyleLbl="alignNode1" presStyleIdx="3" presStyleCnt="4"/>
      <dgm:spPr/>
    </dgm:pt>
    <dgm:pt modelId="{76F81F9D-E41D-425D-B548-9C29D1D79124}" type="pres">
      <dgm:prSet presAssocID="{2419028E-1803-4DD5-B401-6931DB822298}" presName="adorn" presStyleLbl="fgAccFollow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</dgm:pt>
  </dgm:ptLst>
  <dgm:cxnLst>
    <dgm:cxn modelId="{7DAB7104-8B03-48A7-8593-61CB877488B8}" srcId="{30FE8E29-BC14-43D5-B236-B860AD159D92}" destId="{29F972BA-6E39-4319-94EF-5E05B3A79A8C}" srcOrd="2" destOrd="0" parTransId="{850EBB60-C66D-4963-B02F-7C9A3CB02A3E}" sibTransId="{54B78A59-76FA-41BF-8A3A-CAC29039BCD5}"/>
    <dgm:cxn modelId="{B1EB1B05-497C-4618-9749-3B9903687AA7}" type="presOf" srcId="{A0F6AD65-2EA6-41A7-B3E5-DEA7A664D408}" destId="{6035BBBC-F4A8-444A-ACF0-53C18ECCED2E}" srcOrd="0" destOrd="0" presId="urn:microsoft.com/office/officeart/2005/8/layout/bList2"/>
    <dgm:cxn modelId="{6537A40B-2118-4DA1-8739-1420933FBF84}" type="presOf" srcId="{30FE8E29-BC14-43D5-B236-B860AD159D92}" destId="{C43459D3-8A39-4CA5-BCEA-6F3F720A7C0C}" srcOrd="0" destOrd="0" presId="urn:microsoft.com/office/officeart/2005/8/layout/bList2"/>
    <dgm:cxn modelId="{E2274C0D-2EE0-4F48-B332-EAAE205E30F1}" srcId="{78C9F5E9-92A5-497F-99F6-7DDE0F3115C9}" destId="{2ACD25AE-8F42-489B-BF2B-41F3684C2DEF}" srcOrd="1" destOrd="0" parTransId="{E5B2B54C-7C9C-4652-8A5D-753A5325175F}" sibTransId="{C7417225-6F84-4609-AFCA-3A6352818308}"/>
    <dgm:cxn modelId="{5C89A010-339C-4ED0-8FA0-EC9D8733D985}" srcId="{29F972BA-6E39-4319-94EF-5E05B3A79A8C}" destId="{637BE586-A9DC-4EE4-A4A2-E3A9CF8F6FD5}" srcOrd="0" destOrd="0" parTransId="{D846CECE-866D-416D-BC4C-EAFF6AAD046F}" sibTransId="{647DF4C6-3C57-460D-8E4F-23747F3D3DA1}"/>
    <dgm:cxn modelId="{6DA20513-724B-4BD9-BA00-C4BCCEC10CBC}" srcId="{2419028E-1803-4DD5-B401-6931DB822298}" destId="{46486A23-15A1-4E54-A2E8-31D4EA07CB08}" srcOrd="3" destOrd="0" parTransId="{07602C2C-4457-47DC-A7CE-60928EA26E7E}" sibTransId="{CE8F3156-58ED-4E29-94BB-9B150FB90AF1}"/>
    <dgm:cxn modelId="{71FE3E16-E22E-4902-AFA9-2661954C5B3B}" srcId="{78C9F5E9-92A5-497F-99F6-7DDE0F3115C9}" destId="{F8971ADC-6C08-40A3-B8E2-84744803AB6D}" srcOrd="2" destOrd="0" parTransId="{4E6DBB73-866A-42E4-902C-E4D4A3C7B52E}" sibTransId="{D0E3E355-38A0-4BA2-A121-315A2247C046}"/>
    <dgm:cxn modelId="{E1C6001D-1FBD-44E4-BACE-795286710D97}" type="presOf" srcId="{78C9F5E9-92A5-497F-99F6-7DDE0F3115C9}" destId="{FB51D1B8-9725-44BC-9D73-6C1013B28DE8}" srcOrd="1" destOrd="0" presId="urn:microsoft.com/office/officeart/2005/8/layout/bList2"/>
    <dgm:cxn modelId="{64B6B92C-AD94-4698-828B-E847A81BD10F}" type="presOf" srcId="{DFA8F823-4BB1-4588-A31A-10377C4D38D2}" destId="{F91AB93B-E6C4-4EB6-92C2-8C56C170E9ED}" srcOrd="0" destOrd="0" presId="urn:microsoft.com/office/officeart/2005/8/layout/bList2"/>
    <dgm:cxn modelId="{3097AF31-1F86-4A8A-A134-1D4C734192CA}" type="presOf" srcId="{2ACD25AE-8F42-489B-BF2B-41F3684C2DEF}" destId="{748CC584-54A5-4835-B845-74FCABA32756}" srcOrd="0" destOrd="1" presId="urn:microsoft.com/office/officeart/2005/8/layout/bList2"/>
    <dgm:cxn modelId="{2C6BB134-D307-44F5-A926-013CB6AF9044}" srcId="{30FE8E29-BC14-43D5-B236-B860AD159D92}" destId="{2419028E-1803-4DD5-B401-6931DB822298}" srcOrd="3" destOrd="0" parTransId="{472BAFE2-DE9A-46AD-8110-E2CF8BAE33BA}" sibTransId="{808CB3A8-E886-4F91-BED1-828FA76E51EC}"/>
    <dgm:cxn modelId="{0448753B-D906-4389-8F63-32C3B6A5588D}" srcId="{C5252EE6-192A-4F4C-A770-2C572090FDB7}" destId="{E56DE429-C26B-4619-B411-0B1EBD22FE78}" srcOrd="3" destOrd="0" parTransId="{964ABFC6-CCBC-4DBF-B4D9-4B3A7FADA277}" sibTransId="{5B717C23-1FAD-4C9C-AE45-AD014A68DBD7}"/>
    <dgm:cxn modelId="{0D1B923B-ABEC-42AD-BCE2-9A61B57B8F53}" srcId="{C5252EE6-192A-4F4C-A770-2C572090FDB7}" destId="{C4C1F60C-1808-4AD3-BC96-8A42B38D6055}" srcOrd="0" destOrd="0" parTransId="{2BF65753-0672-4DA0-B989-601B3B5B520B}" sibTransId="{FB3968A6-6DB5-4D0B-8F41-EE3A4A84BAA5}"/>
    <dgm:cxn modelId="{00B01E5B-CF7E-4461-8CA1-2813CCA506C7}" type="presOf" srcId="{29F972BA-6E39-4319-94EF-5E05B3A79A8C}" destId="{BD6752DC-C5AB-4FA1-85ED-F233E87F410F}" srcOrd="1" destOrd="0" presId="urn:microsoft.com/office/officeart/2005/8/layout/bList2"/>
    <dgm:cxn modelId="{DE23D55E-1D5C-455F-AADF-A014C8549050}" srcId="{2419028E-1803-4DD5-B401-6931DB822298}" destId="{DFA8F823-4BB1-4588-A31A-10377C4D38D2}" srcOrd="0" destOrd="0" parTransId="{4B5F33D4-D078-48D5-ADE4-C19AD691141D}" sibTransId="{6C337ABD-C774-4D59-B369-4A494F5D9103}"/>
    <dgm:cxn modelId="{B1E71847-F5BC-4D8C-8D5C-5CCB3EBE9AAD}" type="presOf" srcId="{46486A23-15A1-4E54-A2E8-31D4EA07CB08}" destId="{F91AB93B-E6C4-4EB6-92C2-8C56C170E9ED}" srcOrd="0" destOrd="3" presId="urn:microsoft.com/office/officeart/2005/8/layout/bList2"/>
    <dgm:cxn modelId="{ABBD796A-B894-4607-8D97-640081BCFCD9}" type="presOf" srcId="{C4C1F60C-1808-4AD3-BC96-8A42B38D6055}" destId="{E2576109-6A60-4003-A845-7D00EFCD4064}" srcOrd="0" destOrd="0" presId="urn:microsoft.com/office/officeart/2005/8/layout/bList2"/>
    <dgm:cxn modelId="{F3CDFD4C-9942-464B-8B8E-21D58243E4F7}" type="presOf" srcId="{C5252EE6-192A-4F4C-A770-2C572090FDB7}" destId="{5F0CF6CB-E805-4E58-BC24-D261B8FAF6ED}" srcOrd="1" destOrd="0" presId="urn:microsoft.com/office/officeart/2005/8/layout/bList2"/>
    <dgm:cxn modelId="{E01BD64D-1ACD-436E-9900-4AB494E50A92}" type="presOf" srcId="{F7898A64-00DF-45F0-AA43-0C6848677635}" destId="{E2576109-6A60-4003-A845-7D00EFCD4064}" srcOrd="0" destOrd="2" presId="urn:microsoft.com/office/officeart/2005/8/layout/bList2"/>
    <dgm:cxn modelId="{3277EF70-0381-4C01-86C9-8FA7C162B665}" type="presOf" srcId="{6BEE1BE3-A4EE-4F30-845E-21737255E53F}" destId="{F91AB93B-E6C4-4EB6-92C2-8C56C170E9ED}" srcOrd="0" destOrd="2" presId="urn:microsoft.com/office/officeart/2005/8/layout/bList2"/>
    <dgm:cxn modelId="{87DFC373-9BA8-4C14-9010-B86BEB1BBC38}" type="presOf" srcId="{78C9F5E9-92A5-497F-99F6-7DDE0F3115C9}" destId="{00D3272F-5527-4419-A499-49C9C1D95E10}" srcOrd="0" destOrd="0" presId="urn:microsoft.com/office/officeart/2005/8/layout/bList2"/>
    <dgm:cxn modelId="{5DBF2F7F-3557-4C48-9C17-5FDDD0C03400}" srcId="{30FE8E29-BC14-43D5-B236-B860AD159D92}" destId="{C5252EE6-192A-4F4C-A770-2C572090FDB7}" srcOrd="0" destOrd="0" parTransId="{569C66A1-6F3B-471C-AE39-C2A75E46D4E6}" sibTransId="{A0F6AD65-2EA6-41A7-B3E5-DEA7A664D408}"/>
    <dgm:cxn modelId="{A5A48780-A92E-441B-8E38-F6F209FEA70D}" type="presOf" srcId="{E56DE429-C26B-4619-B411-0B1EBD22FE78}" destId="{E2576109-6A60-4003-A845-7D00EFCD4064}" srcOrd="0" destOrd="3" presId="urn:microsoft.com/office/officeart/2005/8/layout/bList2"/>
    <dgm:cxn modelId="{64B7DF81-724E-4E8F-BB09-C8E923BB554D}" type="presOf" srcId="{A8882190-01CE-4690-B578-7AB939A036E6}" destId="{748CC584-54A5-4835-B845-74FCABA32756}" srcOrd="0" destOrd="0" presId="urn:microsoft.com/office/officeart/2005/8/layout/bList2"/>
    <dgm:cxn modelId="{2D1CC38C-6B44-46A0-BEA4-86684DB65822}" srcId="{29F972BA-6E39-4319-94EF-5E05B3A79A8C}" destId="{1CAC3FD4-E432-422C-8349-FF193A1B258A}" srcOrd="1" destOrd="0" parTransId="{39FDB765-F492-4621-961E-EBEBC6AA5066}" sibTransId="{4B48C66F-9A67-4835-A2E4-CE1D98A576E9}"/>
    <dgm:cxn modelId="{36877290-598D-4201-B958-E64533FDF0A1}" type="presOf" srcId="{1CAC3FD4-E432-422C-8349-FF193A1B258A}" destId="{CF28C1B3-AED4-483E-9136-AA1FAAC708DA}" srcOrd="0" destOrd="1" presId="urn:microsoft.com/office/officeart/2005/8/layout/bList2"/>
    <dgm:cxn modelId="{BA37A891-CD25-4E07-83C9-A4559FDFC681}" type="presOf" srcId="{FB2CF9CE-66C8-46CE-9FE2-7B1D84B4A950}" destId="{E2576109-6A60-4003-A845-7D00EFCD4064}" srcOrd="0" destOrd="1" presId="urn:microsoft.com/office/officeart/2005/8/layout/bList2"/>
    <dgm:cxn modelId="{18BC8792-660D-48F2-B27C-F1F5899DA91D}" srcId="{2419028E-1803-4DD5-B401-6931DB822298}" destId="{428D33B9-37DF-40C7-B0D9-4AD4ED55A2CD}" srcOrd="1" destOrd="0" parTransId="{6E043D6A-16A0-4F34-8017-A2B0B3C9A3A5}" sibTransId="{36F01F90-17F0-4B2B-8200-07BB9CDED31A}"/>
    <dgm:cxn modelId="{1125E296-4FFB-41AD-AC8E-780A1DEF8552}" type="presOf" srcId="{2419028E-1803-4DD5-B401-6931DB822298}" destId="{79DD633A-B132-4548-BCB7-86935DDE3362}" srcOrd="1" destOrd="0" presId="urn:microsoft.com/office/officeart/2005/8/layout/bList2"/>
    <dgm:cxn modelId="{EB161D99-35EF-4E09-852D-836F0A6FD903}" type="presOf" srcId="{54B78A59-76FA-41BF-8A3A-CAC29039BCD5}" destId="{7ED4A8D8-D505-4DC4-9B18-BB10515DC914}" srcOrd="0" destOrd="0" presId="urn:microsoft.com/office/officeart/2005/8/layout/bList2"/>
    <dgm:cxn modelId="{5440A49D-B9A0-46C1-A19D-23B7A80EAFF8}" type="presOf" srcId="{F378614D-410F-4953-B283-690FF95A64ED}" destId="{3AD1D824-61A3-4B9D-A4A5-0D5136332BE6}" srcOrd="0" destOrd="0" presId="urn:microsoft.com/office/officeart/2005/8/layout/bList2"/>
    <dgm:cxn modelId="{F4C6B5B1-D79D-4523-9F04-83485D62FE51}" srcId="{78C9F5E9-92A5-497F-99F6-7DDE0F3115C9}" destId="{A8882190-01CE-4690-B578-7AB939A036E6}" srcOrd="0" destOrd="0" parTransId="{88F40981-758E-4367-8E4A-4764A5567F51}" sibTransId="{C9F88D6E-7D84-4BAE-809A-258D4A82FC06}"/>
    <dgm:cxn modelId="{C51401B2-DBEA-43E3-AF18-03DB696D9CA3}" type="presOf" srcId="{F8971ADC-6C08-40A3-B8E2-84744803AB6D}" destId="{748CC584-54A5-4835-B845-74FCABA32756}" srcOrd="0" destOrd="2" presId="urn:microsoft.com/office/officeart/2005/8/layout/bList2"/>
    <dgm:cxn modelId="{07FD40B2-5D5C-4329-8B3F-0D8A3BB9B19F}" srcId="{C5252EE6-192A-4F4C-A770-2C572090FDB7}" destId="{FB2CF9CE-66C8-46CE-9FE2-7B1D84B4A950}" srcOrd="1" destOrd="0" parTransId="{EB6F2459-CBCD-49B3-A2E6-C6C2289D2161}" sibTransId="{22E2A0F4-0228-466C-9B4E-2B137AB1A086}"/>
    <dgm:cxn modelId="{A98F71CA-B260-4E87-B28F-6BCB7A51340B}" type="presOf" srcId="{428D33B9-37DF-40C7-B0D9-4AD4ED55A2CD}" destId="{F91AB93B-E6C4-4EB6-92C2-8C56C170E9ED}" srcOrd="0" destOrd="1" presId="urn:microsoft.com/office/officeart/2005/8/layout/bList2"/>
    <dgm:cxn modelId="{D8A44FDC-ACC6-465A-B069-6B85F85B69EB}" srcId="{C5252EE6-192A-4F4C-A770-2C572090FDB7}" destId="{F7898A64-00DF-45F0-AA43-0C6848677635}" srcOrd="2" destOrd="0" parTransId="{AA272C88-E121-486E-A740-926F7EEC05A2}" sibTransId="{2B6791FA-A2E8-437C-87F7-EEE69E8D6552}"/>
    <dgm:cxn modelId="{87E8B9DE-C6C0-4667-A051-A407FE9BF031}" type="presOf" srcId="{637BE586-A9DC-4EE4-A4A2-E3A9CF8F6FD5}" destId="{CF28C1B3-AED4-483E-9136-AA1FAAC708DA}" srcOrd="0" destOrd="0" presId="urn:microsoft.com/office/officeart/2005/8/layout/bList2"/>
    <dgm:cxn modelId="{394B23E9-7557-4D1A-85F3-718F0E957476}" type="presOf" srcId="{2419028E-1803-4DD5-B401-6931DB822298}" destId="{8615C694-DF8F-4639-AA65-E0B0906BAEBF}" srcOrd="0" destOrd="0" presId="urn:microsoft.com/office/officeart/2005/8/layout/bList2"/>
    <dgm:cxn modelId="{FB29EAF0-E70C-4867-88FE-A2CF03B2A5A2}" type="presOf" srcId="{C5252EE6-192A-4F4C-A770-2C572090FDB7}" destId="{F54B4CFC-2DDD-4385-A0B1-78D4572117F3}" srcOrd="0" destOrd="0" presId="urn:microsoft.com/office/officeart/2005/8/layout/bList2"/>
    <dgm:cxn modelId="{489022F6-314A-4F4D-8568-1C206F042859}" srcId="{30FE8E29-BC14-43D5-B236-B860AD159D92}" destId="{78C9F5E9-92A5-497F-99F6-7DDE0F3115C9}" srcOrd="1" destOrd="0" parTransId="{6B635A07-7203-4749-AD29-0E3B12B0C9AE}" sibTransId="{F378614D-410F-4953-B283-690FF95A64ED}"/>
    <dgm:cxn modelId="{B4509FF6-6645-4C8C-BC89-E59139DAB1E6}" srcId="{2419028E-1803-4DD5-B401-6931DB822298}" destId="{6BEE1BE3-A4EE-4F30-845E-21737255E53F}" srcOrd="2" destOrd="0" parTransId="{9A1BC554-2B9A-4AC3-A313-B8A6772A3BD7}" sibTransId="{070F9285-853C-41F1-8B79-C7F7FFF35746}"/>
    <dgm:cxn modelId="{7615C2F9-FD6D-4BEF-913F-B5283D2DB2D5}" type="presOf" srcId="{29F972BA-6E39-4319-94EF-5E05B3A79A8C}" destId="{5659618D-6FBC-471F-B379-31A0D5BB9692}" srcOrd="0" destOrd="0" presId="urn:microsoft.com/office/officeart/2005/8/layout/bList2"/>
    <dgm:cxn modelId="{1370777F-580B-4C2C-8674-F5B1681D1C9C}" type="presParOf" srcId="{C43459D3-8A39-4CA5-BCEA-6F3F720A7C0C}" destId="{A3E827F8-0DE0-4BF5-A460-DD6A44E2647E}" srcOrd="0" destOrd="0" presId="urn:microsoft.com/office/officeart/2005/8/layout/bList2"/>
    <dgm:cxn modelId="{D5EF9D71-82A9-4CF3-BEA1-C9AB93F4A670}" type="presParOf" srcId="{A3E827F8-0DE0-4BF5-A460-DD6A44E2647E}" destId="{E2576109-6A60-4003-A845-7D00EFCD4064}" srcOrd="0" destOrd="0" presId="urn:microsoft.com/office/officeart/2005/8/layout/bList2"/>
    <dgm:cxn modelId="{3E3F0233-081A-42C6-A550-93C09FE4D44A}" type="presParOf" srcId="{A3E827F8-0DE0-4BF5-A460-DD6A44E2647E}" destId="{F54B4CFC-2DDD-4385-A0B1-78D4572117F3}" srcOrd="1" destOrd="0" presId="urn:microsoft.com/office/officeart/2005/8/layout/bList2"/>
    <dgm:cxn modelId="{ADAFC59D-5C26-4DD5-A872-7A6506EE77B4}" type="presParOf" srcId="{A3E827F8-0DE0-4BF5-A460-DD6A44E2647E}" destId="{5F0CF6CB-E805-4E58-BC24-D261B8FAF6ED}" srcOrd="2" destOrd="0" presId="urn:microsoft.com/office/officeart/2005/8/layout/bList2"/>
    <dgm:cxn modelId="{C32663D1-90E6-4570-A795-67B5D69AD114}" type="presParOf" srcId="{A3E827F8-0DE0-4BF5-A460-DD6A44E2647E}" destId="{AC0D8E69-0311-4F44-9485-313E75747577}" srcOrd="3" destOrd="0" presId="urn:microsoft.com/office/officeart/2005/8/layout/bList2"/>
    <dgm:cxn modelId="{F5CC4965-AB96-4937-9ECC-0F6AD836A38D}" type="presParOf" srcId="{C43459D3-8A39-4CA5-BCEA-6F3F720A7C0C}" destId="{6035BBBC-F4A8-444A-ACF0-53C18ECCED2E}" srcOrd="1" destOrd="0" presId="urn:microsoft.com/office/officeart/2005/8/layout/bList2"/>
    <dgm:cxn modelId="{4B4013B0-9788-444B-9740-FE097D4FAFFD}" type="presParOf" srcId="{C43459D3-8A39-4CA5-BCEA-6F3F720A7C0C}" destId="{01594500-9707-4588-AE1D-E35EF71CBFCE}" srcOrd="2" destOrd="0" presId="urn:microsoft.com/office/officeart/2005/8/layout/bList2"/>
    <dgm:cxn modelId="{3580C772-06AC-4291-B972-30457C6931CE}" type="presParOf" srcId="{01594500-9707-4588-AE1D-E35EF71CBFCE}" destId="{748CC584-54A5-4835-B845-74FCABA32756}" srcOrd="0" destOrd="0" presId="urn:microsoft.com/office/officeart/2005/8/layout/bList2"/>
    <dgm:cxn modelId="{1865EEF2-AE9A-4464-BB20-6BEE80DD3568}" type="presParOf" srcId="{01594500-9707-4588-AE1D-E35EF71CBFCE}" destId="{00D3272F-5527-4419-A499-49C9C1D95E10}" srcOrd="1" destOrd="0" presId="urn:microsoft.com/office/officeart/2005/8/layout/bList2"/>
    <dgm:cxn modelId="{B4F40F0F-7386-47E5-9029-CF46A76F98DC}" type="presParOf" srcId="{01594500-9707-4588-AE1D-E35EF71CBFCE}" destId="{FB51D1B8-9725-44BC-9D73-6C1013B28DE8}" srcOrd="2" destOrd="0" presId="urn:microsoft.com/office/officeart/2005/8/layout/bList2"/>
    <dgm:cxn modelId="{58DBE280-5E5B-43A6-8167-D00AE64EB7A5}" type="presParOf" srcId="{01594500-9707-4588-AE1D-E35EF71CBFCE}" destId="{187080FF-7B9F-441D-881E-E66A239333BB}" srcOrd="3" destOrd="0" presId="urn:microsoft.com/office/officeart/2005/8/layout/bList2"/>
    <dgm:cxn modelId="{355C9B32-A540-45D1-997C-934F88AA46B4}" type="presParOf" srcId="{C43459D3-8A39-4CA5-BCEA-6F3F720A7C0C}" destId="{3AD1D824-61A3-4B9D-A4A5-0D5136332BE6}" srcOrd="3" destOrd="0" presId="urn:microsoft.com/office/officeart/2005/8/layout/bList2"/>
    <dgm:cxn modelId="{B39FDA19-14D3-4FB8-B25B-5FAB2AAC730B}" type="presParOf" srcId="{C43459D3-8A39-4CA5-BCEA-6F3F720A7C0C}" destId="{5CC4D924-9023-4A43-9742-5DE0B87F481C}" srcOrd="4" destOrd="0" presId="urn:microsoft.com/office/officeart/2005/8/layout/bList2"/>
    <dgm:cxn modelId="{4BFE6C9D-2B5B-4E33-A724-E9BF7EDA2307}" type="presParOf" srcId="{5CC4D924-9023-4A43-9742-5DE0B87F481C}" destId="{CF28C1B3-AED4-483E-9136-AA1FAAC708DA}" srcOrd="0" destOrd="0" presId="urn:microsoft.com/office/officeart/2005/8/layout/bList2"/>
    <dgm:cxn modelId="{ACA5ECEC-5E48-4CCE-A9E9-010E1576FDD5}" type="presParOf" srcId="{5CC4D924-9023-4A43-9742-5DE0B87F481C}" destId="{5659618D-6FBC-471F-B379-31A0D5BB9692}" srcOrd="1" destOrd="0" presId="urn:microsoft.com/office/officeart/2005/8/layout/bList2"/>
    <dgm:cxn modelId="{9F61CC85-893C-4E55-959A-A61834C05611}" type="presParOf" srcId="{5CC4D924-9023-4A43-9742-5DE0B87F481C}" destId="{BD6752DC-C5AB-4FA1-85ED-F233E87F410F}" srcOrd="2" destOrd="0" presId="urn:microsoft.com/office/officeart/2005/8/layout/bList2"/>
    <dgm:cxn modelId="{2A2AA4EC-14F6-4586-B953-9AE9D41A3385}" type="presParOf" srcId="{5CC4D924-9023-4A43-9742-5DE0B87F481C}" destId="{D9501E89-4F47-43D2-9394-3DD8C6B851F5}" srcOrd="3" destOrd="0" presId="urn:microsoft.com/office/officeart/2005/8/layout/bList2"/>
    <dgm:cxn modelId="{901847B1-A3AB-4A8C-9BD3-6C9D8CA3A247}" type="presParOf" srcId="{C43459D3-8A39-4CA5-BCEA-6F3F720A7C0C}" destId="{7ED4A8D8-D505-4DC4-9B18-BB10515DC914}" srcOrd="5" destOrd="0" presId="urn:microsoft.com/office/officeart/2005/8/layout/bList2"/>
    <dgm:cxn modelId="{87B49985-0DD0-4BE0-9C8F-C8B11F266BAB}" type="presParOf" srcId="{C43459D3-8A39-4CA5-BCEA-6F3F720A7C0C}" destId="{F1AA1444-117C-4248-A087-3CCA8A9F2CCB}" srcOrd="6" destOrd="0" presId="urn:microsoft.com/office/officeart/2005/8/layout/bList2"/>
    <dgm:cxn modelId="{7D11D496-09DF-45A5-8DD7-6178083B6C71}" type="presParOf" srcId="{F1AA1444-117C-4248-A087-3CCA8A9F2CCB}" destId="{F91AB93B-E6C4-4EB6-92C2-8C56C170E9ED}" srcOrd="0" destOrd="0" presId="urn:microsoft.com/office/officeart/2005/8/layout/bList2"/>
    <dgm:cxn modelId="{62D64DFA-0AAD-4137-B386-F743AA3DFC32}" type="presParOf" srcId="{F1AA1444-117C-4248-A087-3CCA8A9F2CCB}" destId="{8615C694-DF8F-4639-AA65-E0B0906BAEBF}" srcOrd="1" destOrd="0" presId="urn:microsoft.com/office/officeart/2005/8/layout/bList2"/>
    <dgm:cxn modelId="{B6175832-5F50-4017-A52D-B040B8AED2B9}" type="presParOf" srcId="{F1AA1444-117C-4248-A087-3CCA8A9F2CCB}" destId="{79DD633A-B132-4548-BCB7-86935DDE3362}" srcOrd="2" destOrd="0" presId="urn:microsoft.com/office/officeart/2005/8/layout/bList2"/>
    <dgm:cxn modelId="{63D8DCA6-5EFD-4910-AB45-BA16234B34CA}" type="presParOf" srcId="{F1AA1444-117C-4248-A087-3CCA8A9F2CCB}" destId="{76F81F9D-E41D-425D-B548-9C29D1D7912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ACA2A0-7760-4A26-99F2-2C6E440D04F4}" type="doc">
      <dgm:prSet loTypeId="urn:microsoft.com/office/officeart/2005/8/layout/arrow5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C1AFB02-DC12-4139-959E-E3C45AF04222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National Professional Development Center</a:t>
          </a:r>
          <a:endParaRPr lang="en-US" dirty="0"/>
        </a:p>
      </dgm:t>
    </dgm:pt>
    <dgm:pt modelId="{2A616C23-D64E-4D9E-8F3E-5B5AD6758DC5}" type="parTrans" cxnId="{7029AE60-29A0-4F57-9093-32D309770E2F}">
      <dgm:prSet/>
      <dgm:spPr/>
      <dgm:t>
        <a:bodyPr/>
        <a:lstStyle/>
        <a:p>
          <a:endParaRPr lang="en-US"/>
        </a:p>
      </dgm:t>
    </dgm:pt>
    <dgm:pt modelId="{41E6006A-0ED7-4DBB-9A4B-735E886CC214}" type="sibTrans" cxnId="{7029AE60-29A0-4F57-9093-32D309770E2F}">
      <dgm:prSet/>
      <dgm:spPr/>
      <dgm:t>
        <a:bodyPr/>
        <a:lstStyle/>
        <a:p>
          <a:endParaRPr lang="en-US"/>
        </a:p>
      </dgm:t>
    </dgm:pt>
    <dgm:pt modelId="{5521BDB6-1321-4A25-A094-4B1289E067DF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2"/>
            </a:rPr>
            <a:t>National Standards Project, Phase 2</a:t>
          </a:r>
          <a:endParaRPr lang="en-US" dirty="0"/>
        </a:p>
      </dgm:t>
    </dgm:pt>
    <dgm:pt modelId="{96A3F93B-688E-4142-BE8C-8FB29DD62BF7}" type="parTrans" cxnId="{FA04F92E-9A49-421C-B7B2-B5F99D14772A}">
      <dgm:prSet/>
      <dgm:spPr/>
      <dgm:t>
        <a:bodyPr/>
        <a:lstStyle/>
        <a:p>
          <a:endParaRPr lang="en-US"/>
        </a:p>
      </dgm:t>
    </dgm:pt>
    <dgm:pt modelId="{067A9051-5429-4B2D-AFF6-C9C75599FB33}" type="sibTrans" cxnId="{FA04F92E-9A49-421C-B7B2-B5F99D14772A}">
      <dgm:prSet/>
      <dgm:spPr/>
      <dgm:t>
        <a:bodyPr/>
        <a:lstStyle/>
        <a:p>
          <a:endParaRPr lang="en-US"/>
        </a:p>
      </dgm:t>
    </dgm:pt>
    <dgm:pt modelId="{1FFD2FCE-149D-4226-82E9-42BF9D7118D4}">
      <dgm:prSet phldrT="[Text]"/>
      <dgm:spPr/>
      <dgm:t>
        <a:bodyPr/>
        <a:lstStyle/>
        <a:p>
          <a:r>
            <a:rPr lang="en-US" dirty="0"/>
            <a:t>Wong et al., 2014</a:t>
          </a:r>
        </a:p>
      </dgm:t>
    </dgm:pt>
    <dgm:pt modelId="{AF8CC854-299B-49A7-8DD1-625816288FBA}" type="parTrans" cxnId="{4892C75B-6683-4A6C-B988-64D2C1F17CE0}">
      <dgm:prSet/>
      <dgm:spPr/>
      <dgm:t>
        <a:bodyPr/>
        <a:lstStyle/>
        <a:p>
          <a:endParaRPr lang="en-US"/>
        </a:p>
      </dgm:t>
    </dgm:pt>
    <dgm:pt modelId="{DAAC57A6-815B-4F7B-A222-9F4D4616A16F}" type="sibTrans" cxnId="{4892C75B-6683-4A6C-B988-64D2C1F17CE0}">
      <dgm:prSet/>
      <dgm:spPr/>
      <dgm:t>
        <a:bodyPr/>
        <a:lstStyle/>
        <a:p>
          <a:endParaRPr lang="en-US"/>
        </a:p>
      </dgm:t>
    </dgm:pt>
    <dgm:pt modelId="{626F00AC-E80E-4133-ABE6-696F0DCA62E7}">
      <dgm:prSet phldrT="[Text]"/>
      <dgm:spPr/>
      <dgm:t>
        <a:bodyPr/>
        <a:lstStyle/>
        <a:p>
          <a:r>
            <a:rPr lang="en-US" dirty="0"/>
            <a:t>Identified 27 EBPs</a:t>
          </a:r>
        </a:p>
      </dgm:t>
    </dgm:pt>
    <dgm:pt modelId="{D80DB5A1-2E34-4AB3-A40D-A897F0C98B85}" type="parTrans" cxnId="{4F6B83D1-C0E8-41EF-A935-4C9A3EDA9830}">
      <dgm:prSet/>
      <dgm:spPr/>
      <dgm:t>
        <a:bodyPr/>
        <a:lstStyle/>
        <a:p>
          <a:endParaRPr lang="en-US"/>
        </a:p>
      </dgm:t>
    </dgm:pt>
    <dgm:pt modelId="{3CB77E9A-3284-4464-A662-983DB5ADB5A0}" type="sibTrans" cxnId="{4F6B83D1-C0E8-41EF-A935-4C9A3EDA9830}">
      <dgm:prSet/>
      <dgm:spPr/>
      <dgm:t>
        <a:bodyPr/>
        <a:lstStyle/>
        <a:p>
          <a:endParaRPr lang="en-US"/>
        </a:p>
      </dgm:t>
    </dgm:pt>
    <dgm:pt modelId="{AA4B9D3E-63C4-41D9-ACBB-19EBB020647E}">
      <dgm:prSet phldrT="[Text]"/>
      <dgm:spPr/>
      <dgm:t>
        <a:bodyPr/>
        <a:lstStyle/>
        <a:p>
          <a:r>
            <a:rPr lang="en-US" dirty="0"/>
            <a:t>National Autism Center, 2015</a:t>
          </a:r>
        </a:p>
      </dgm:t>
    </dgm:pt>
    <dgm:pt modelId="{9D9362C6-DFB0-473A-BD19-DB55085A2BA6}" type="parTrans" cxnId="{1036B9B3-A6D6-4F00-B964-7CFEAA25FBCE}">
      <dgm:prSet/>
      <dgm:spPr/>
      <dgm:t>
        <a:bodyPr/>
        <a:lstStyle/>
        <a:p>
          <a:endParaRPr lang="en-US"/>
        </a:p>
      </dgm:t>
    </dgm:pt>
    <dgm:pt modelId="{2E491812-0359-4AAF-A55E-5E0D25308F8A}" type="sibTrans" cxnId="{1036B9B3-A6D6-4F00-B964-7CFEAA25FBCE}">
      <dgm:prSet/>
      <dgm:spPr/>
      <dgm:t>
        <a:bodyPr/>
        <a:lstStyle/>
        <a:p>
          <a:endParaRPr lang="en-US"/>
        </a:p>
      </dgm:t>
    </dgm:pt>
    <dgm:pt modelId="{E726BFEB-0ED6-4376-95D9-A67BFDF3C1BF}">
      <dgm:prSet phldrT="[Text]"/>
      <dgm:spPr/>
      <dgm:t>
        <a:bodyPr/>
        <a:lstStyle/>
        <a:p>
          <a:r>
            <a:rPr lang="en-US" dirty="0"/>
            <a:t>Identified 14 EBPs</a:t>
          </a:r>
        </a:p>
      </dgm:t>
    </dgm:pt>
    <dgm:pt modelId="{EC1B728F-A957-44D0-BC8C-716800C7ADEB}" type="parTrans" cxnId="{0D1223A1-1A63-4FB6-8F83-8FCC82A6DAEB}">
      <dgm:prSet/>
      <dgm:spPr/>
      <dgm:t>
        <a:bodyPr/>
        <a:lstStyle/>
        <a:p>
          <a:endParaRPr lang="en-US"/>
        </a:p>
      </dgm:t>
    </dgm:pt>
    <dgm:pt modelId="{2443270F-5259-4632-9277-5089431A6C0A}" type="sibTrans" cxnId="{0D1223A1-1A63-4FB6-8F83-8FCC82A6DAEB}">
      <dgm:prSet/>
      <dgm:spPr/>
      <dgm:t>
        <a:bodyPr/>
        <a:lstStyle/>
        <a:p>
          <a:endParaRPr lang="en-US"/>
        </a:p>
      </dgm:t>
    </dgm:pt>
    <dgm:pt modelId="{AA52809F-3454-45EF-A3A2-52F61A55B1F0}" type="pres">
      <dgm:prSet presAssocID="{A3ACA2A0-7760-4A26-99F2-2C6E440D04F4}" presName="diagram" presStyleCnt="0">
        <dgm:presLayoutVars>
          <dgm:dir/>
          <dgm:resizeHandles val="exact"/>
        </dgm:presLayoutVars>
      </dgm:prSet>
      <dgm:spPr/>
    </dgm:pt>
    <dgm:pt modelId="{6AD700C0-D9FB-485E-8215-2C9DBF2C7FFE}" type="pres">
      <dgm:prSet presAssocID="{0C1AFB02-DC12-4139-959E-E3C45AF04222}" presName="arrow" presStyleLbl="node1" presStyleIdx="0" presStyleCnt="2" custScaleX="174447">
        <dgm:presLayoutVars>
          <dgm:bulletEnabled val="1"/>
        </dgm:presLayoutVars>
      </dgm:prSet>
      <dgm:spPr/>
    </dgm:pt>
    <dgm:pt modelId="{583CDEEA-AC32-4155-B5EA-3C53E7490C3C}" type="pres">
      <dgm:prSet presAssocID="{5521BDB6-1321-4A25-A094-4B1289E067DF}" presName="arrow" presStyleLbl="node1" presStyleIdx="1" presStyleCnt="2" custScaleX="174503">
        <dgm:presLayoutVars>
          <dgm:bulletEnabled val="1"/>
        </dgm:presLayoutVars>
      </dgm:prSet>
      <dgm:spPr/>
    </dgm:pt>
  </dgm:ptLst>
  <dgm:cxnLst>
    <dgm:cxn modelId="{CB3DB61B-06CD-407B-A66C-8572E8F74181}" type="presOf" srcId="{0C1AFB02-DC12-4139-959E-E3C45AF04222}" destId="{6AD700C0-D9FB-485E-8215-2C9DBF2C7FFE}" srcOrd="0" destOrd="0" presId="urn:microsoft.com/office/officeart/2005/8/layout/arrow5"/>
    <dgm:cxn modelId="{FA04F92E-9A49-421C-B7B2-B5F99D14772A}" srcId="{A3ACA2A0-7760-4A26-99F2-2C6E440D04F4}" destId="{5521BDB6-1321-4A25-A094-4B1289E067DF}" srcOrd="1" destOrd="0" parTransId="{96A3F93B-688E-4142-BE8C-8FB29DD62BF7}" sibTransId="{067A9051-5429-4B2D-AFF6-C9C75599FB33}"/>
    <dgm:cxn modelId="{0BF88835-7495-4F44-AE49-87FABBADC74E}" type="presOf" srcId="{1FFD2FCE-149D-4226-82E9-42BF9D7118D4}" destId="{6AD700C0-D9FB-485E-8215-2C9DBF2C7FFE}" srcOrd="0" destOrd="1" presId="urn:microsoft.com/office/officeart/2005/8/layout/arrow5"/>
    <dgm:cxn modelId="{4892C75B-6683-4A6C-B988-64D2C1F17CE0}" srcId="{0C1AFB02-DC12-4139-959E-E3C45AF04222}" destId="{1FFD2FCE-149D-4226-82E9-42BF9D7118D4}" srcOrd="0" destOrd="0" parTransId="{AF8CC854-299B-49A7-8DD1-625816288FBA}" sibTransId="{DAAC57A6-815B-4F7B-A222-9F4D4616A16F}"/>
    <dgm:cxn modelId="{7029AE60-29A0-4F57-9093-32D309770E2F}" srcId="{A3ACA2A0-7760-4A26-99F2-2C6E440D04F4}" destId="{0C1AFB02-DC12-4139-959E-E3C45AF04222}" srcOrd="0" destOrd="0" parTransId="{2A616C23-D64E-4D9E-8F3E-5B5AD6758DC5}" sibTransId="{41E6006A-0ED7-4DBB-9A4B-735E886CC214}"/>
    <dgm:cxn modelId="{6CAB4054-69A0-402A-A364-7EC0B9F30424}" type="presOf" srcId="{AA4B9D3E-63C4-41D9-ACBB-19EBB020647E}" destId="{583CDEEA-AC32-4155-B5EA-3C53E7490C3C}" srcOrd="0" destOrd="1" presId="urn:microsoft.com/office/officeart/2005/8/layout/arrow5"/>
    <dgm:cxn modelId="{CC358D82-EB38-45FD-A040-8EAB65DD3C0B}" type="presOf" srcId="{E726BFEB-0ED6-4376-95D9-A67BFDF3C1BF}" destId="{583CDEEA-AC32-4155-B5EA-3C53E7490C3C}" srcOrd="0" destOrd="2" presId="urn:microsoft.com/office/officeart/2005/8/layout/arrow5"/>
    <dgm:cxn modelId="{0D1223A1-1A63-4FB6-8F83-8FCC82A6DAEB}" srcId="{5521BDB6-1321-4A25-A094-4B1289E067DF}" destId="{E726BFEB-0ED6-4376-95D9-A67BFDF3C1BF}" srcOrd="1" destOrd="0" parTransId="{EC1B728F-A957-44D0-BC8C-716800C7ADEB}" sibTransId="{2443270F-5259-4632-9277-5089431A6C0A}"/>
    <dgm:cxn modelId="{1036B9B3-A6D6-4F00-B964-7CFEAA25FBCE}" srcId="{5521BDB6-1321-4A25-A094-4B1289E067DF}" destId="{AA4B9D3E-63C4-41D9-ACBB-19EBB020647E}" srcOrd="0" destOrd="0" parTransId="{9D9362C6-DFB0-473A-BD19-DB55085A2BA6}" sibTransId="{2E491812-0359-4AAF-A55E-5E0D25308F8A}"/>
    <dgm:cxn modelId="{1DEE4DBB-DA9E-4155-A4E4-AB456F08BEC5}" type="presOf" srcId="{626F00AC-E80E-4133-ABE6-696F0DCA62E7}" destId="{6AD700C0-D9FB-485E-8215-2C9DBF2C7FFE}" srcOrd="0" destOrd="2" presId="urn:microsoft.com/office/officeart/2005/8/layout/arrow5"/>
    <dgm:cxn modelId="{1AC92FCF-90C6-4FB7-A317-690875094D24}" type="presOf" srcId="{5521BDB6-1321-4A25-A094-4B1289E067DF}" destId="{583CDEEA-AC32-4155-B5EA-3C53E7490C3C}" srcOrd="0" destOrd="0" presId="urn:microsoft.com/office/officeart/2005/8/layout/arrow5"/>
    <dgm:cxn modelId="{4F6B83D1-C0E8-41EF-A935-4C9A3EDA9830}" srcId="{0C1AFB02-DC12-4139-959E-E3C45AF04222}" destId="{626F00AC-E80E-4133-ABE6-696F0DCA62E7}" srcOrd="1" destOrd="0" parTransId="{D80DB5A1-2E34-4AB3-A40D-A897F0C98B85}" sibTransId="{3CB77E9A-3284-4464-A662-983DB5ADB5A0}"/>
    <dgm:cxn modelId="{28529CF3-B301-4E04-953E-135EC3BE7E2E}" type="presOf" srcId="{A3ACA2A0-7760-4A26-99F2-2C6E440D04F4}" destId="{AA52809F-3454-45EF-A3A2-52F61A55B1F0}" srcOrd="0" destOrd="0" presId="urn:microsoft.com/office/officeart/2005/8/layout/arrow5"/>
    <dgm:cxn modelId="{C696904E-A209-45FC-B2F1-C85C82279D48}" type="presParOf" srcId="{AA52809F-3454-45EF-A3A2-52F61A55B1F0}" destId="{6AD700C0-D9FB-485E-8215-2C9DBF2C7FFE}" srcOrd="0" destOrd="0" presId="urn:microsoft.com/office/officeart/2005/8/layout/arrow5"/>
    <dgm:cxn modelId="{5051F5C6-DE3F-474B-9830-4EA14796F3B5}" type="presParOf" srcId="{AA52809F-3454-45EF-A3A2-52F61A55B1F0}" destId="{583CDEEA-AC32-4155-B5EA-3C53E7490C3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DBD946-2B1B-49CC-8BC1-FBC3FC9CD7B3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563B8A-A4BF-480B-B8C8-57AE096AF68F}">
      <dgm:prSet phldrT="[Text]"/>
      <dgm:spPr/>
      <dgm:t>
        <a:bodyPr/>
        <a:lstStyle/>
        <a:p>
          <a:r>
            <a:rPr lang="en-US" dirty="0"/>
            <a:t>Reinforcement</a:t>
          </a:r>
        </a:p>
      </dgm:t>
    </dgm:pt>
    <dgm:pt modelId="{18EA2C38-F31D-4DB4-82CD-E178DA0D690A}" type="parTrans" cxnId="{401AE071-E433-4DDD-B4ED-700810FCCC42}">
      <dgm:prSet/>
      <dgm:spPr/>
      <dgm:t>
        <a:bodyPr/>
        <a:lstStyle/>
        <a:p>
          <a:endParaRPr lang="en-US"/>
        </a:p>
      </dgm:t>
    </dgm:pt>
    <dgm:pt modelId="{B6BEBCB5-A897-4A95-A533-86901CB7142C}" type="sibTrans" cxnId="{401AE071-E433-4DDD-B4ED-700810FCCC42}">
      <dgm:prSet/>
      <dgm:spPr/>
      <dgm:t>
        <a:bodyPr/>
        <a:lstStyle/>
        <a:p>
          <a:endParaRPr lang="en-US"/>
        </a:p>
      </dgm:t>
    </dgm:pt>
    <dgm:pt modelId="{BBDCB573-2527-4608-AB47-75F24A7F4CAF}">
      <dgm:prSet phldrT="[Text]"/>
      <dgm:spPr/>
      <dgm:t>
        <a:bodyPr/>
        <a:lstStyle/>
        <a:p>
          <a:r>
            <a:rPr lang="en-US" dirty="0"/>
            <a:t>Task analysis</a:t>
          </a:r>
        </a:p>
      </dgm:t>
    </dgm:pt>
    <dgm:pt modelId="{E48DEA6D-13EC-42FB-A704-4F1F3855D824}" type="parTrans" cxnId="{70B4C45B-1E91-4595-941E-B868B280A28F}">
      <dgm:prSet/>
      <dgm:spPr/>
      <dgm:t>
        <a:bodyPr/>
        <a:lstStyle/>
        <a:p>
          <a:endParaRPr lang="en-US"/>
        </a:p>
      </dgm:t>
    </dgm:pt>
    <dgm:pt modelId="{2EBC82EC-51BA-44C6-ABAF-E252118FBAED}" type="sibTrans" cxnId="{70B4C45B-1E91-4595-941E-B868B280A28F}">
      <dgm:prSet/>
      <dgm:spPr/>
      <dgm:t>
        <a:bodyPr/>
        <a:lstStyle/>
        <a:p>
          <a:endParaRPr lang="en-US"/>
        </a:p>
      </dgm:t>
    </dgm:pt>
    <dgm:pt modelId="{145FCE21-6926-4C27-B372-34EEACD48094}">
      <dgm:prSet phldrT="[Text]"/>
      <dgm:spPr/>
      <dgm:t>
        <a:bodyPr/>
        <a:lstStyle/>
        <a:p>
          <a:r>
            <a:rPr lang="en-US" dirty="0"/>
            <a:t>Visual support</a:t>
          </a:r>
        </a:p>
      </dgm:t>
    </dgm:pt>
    <dgm:pt modelId="{D748F049-32F8-4760-9965-37ACBB503FEB}" type="parTrans" cxnId="{F598DF2B-CA49-44FD-9358-026A3B57AEE1}">
      <dgm:prSet/>
      <dgm:spPr/>
      <dgm:t>
        <a:bodyPr/>
        <a:lstStyle/>
        <a:p>
          <a:endParaRPr lang="en-US"/>
        </a:p>
      </dgm:t>
    </dgm:pt>
    <dgm:pt modelId="{A978B25B-6BA1-43E6-B480-9105EF933181}" type="sibTrans" cxnId="{F598DF2B-CA49-44FD-9358-026A3B57AEE1}">
      <dgm:prSet/>
      <dgm:spPr/>
      <dgm:t>
        <a:bodyPr/>
        <a:lstStyle/>
        <a:p>
          <a:endParaRPr lang="en-US"/>
        </a:p>
      </dgm:t>
    </dgm:pt>
    <dgm:pt modelId="{D6195841-D2B8-4D19-B4EA-0994F6034D09}">
      <dgm:prSet phldrT="[Text]"/>
      <dgm:spPr/>
      <dgm:t>
        <a:bodyPr/>
        <a:lstStyle/>
        <a:p>
          <a:r>
            <a:rPr lang="en-US" dirty="0"/>
            <a:t>A</a:t>
          </a:r>
          <a:r>
            <a:rPr lang="en-US" baseline="0" dirty="0"/>
            <a:t> consequence following a behavior that increases the likelihood of that behavior occurring in the future</a:t>
          </a:r>
          <a:endParaRPr lang="en-US" dirty="0"/>
        </a:p>
      </dgm:t>
    </dgm:pt>
    <dgm:pt modelId="{7C5474D5-635E-4B1B-AFE4-AF2295E907AF}" type="parTrans" cxnId="{E0A6B9B8-9576-4AD8-B608-69E0C253A610}">
      <dgm:prSet/>
      <dgm:spPr/>
      <dgm:t>
        <a:bodyPr/>
        <a:lstStyle/>
        <a:p>
          <a:endParaRPr lang="en-US"/>
        </a:p>
      </dgm:t>
    </dgm:pt>
    <dgm:pt modelId="{208EE38A-2B34-408D-AE9F-39036548F6CA}" type="sibTrans" cxnId="{E0A6B9B8-9576-4AD8-B608-69E0C253A610}">
      <dgm:prSet/>
      <dgm:spPr/>
      <dgm:t>
        <a:bodyPr/>
        <a:lstStyle/>
        <a:p>
          <a:endParaRPr lang="en-US"/>
        </a:p>
      </dgm:t>
    </dgm:pt>
    <dgm:pt modelId="{81ED66AE-4303-466E-A43E-14CD4A493B31}">
      <dgm:prSet phldrT="[Text]"/>
      <dgm:spPr/>
      <dgm:t>
        <a:bodyPr/>
        <a:lstStyle/>
        <a:p>
          <a:r>
            <a:rPr lang="en-US" dirty="0"/>
            <a:t>Could include token economy, special interests, and can be used with other EBPs </a:t>
          </a:r>
        </a:p>
      </dgm:t>
    </dgm:pt>
    <dgm:pt modelId="{2B1068B7-81E6-4C14-855F-066B4EA9A6A3}" type="parTrans" cxnId="{38538D17-EFCC-4C1C-B42A-DAF60C3CEF45}">
      <dgm:prSet/>
      <dgm:spPr/>
      <dgm:t>
        <a:bodyPr/>
        <a:lstStyle/>
        <a:p>
          <a:endParaRPr lang="en-US"/>
        </a:p>
      </dgm:t>
    </dgm:pt>
    <dgm:pt modelId="{07C426AA-CCEF-47E9-B8F3-A3B461E022E8}" type="sibTrans" cxnId="{38538D17-EFCC-4C1C-B42A-DAF60C3CEF45}">
      <dgm:prSet/>
      <dgm:spPr/>
      <dgm:t>
        <a:bodyPr/>
        <a:lstStyle/>
        <a:p>
          <a:endParaRPr lang="en-US"/>
        </a:p>
      </dgm:t>
    </dgm:pt>
    <dgm:pt modelId="{8450E6B5-252D-4C05-A5AF-B60AF030B2FD}">
      <dgm:prSet phldrT="[Text]"/>
      <dgm:spPr/>
      <dgm:t>
        <a:bodyPr/>
        <a:lstStyle/>
        <a:p>
          <a:r>
            <a:rPr lang="en-US" dirty="0"/>
            <a:t>An activity or behavior is divided into smaller steps in order to teach the overall skill</a:t>
          </a:r>
        </a:p>
      </dgm:t>
    </dgm:pt>
    <dgm:pt modelId="{C0A909D5-0448-4FF4-82D5-EAAB88187E78}" type="parTrans" cxnId="{B8D1E2A2-B12C-4032-85C0-317F2B109B46}">
      <dgm:prSet/>
      <dgm:spPr/>
      <dgm:t>
        <a:bodyPr/>
        <a:lstStyle/>
        <a:p>
          <a:endParaRPr lang="en-US"/>
        </a:p>
      </dgm:t>
    </dgm:pt>
    <dgm:pt modelId="{5DCA0DAD-431A-46A5-8307-55F3836A4344}" type="sibTrans" cxnId="{B8D1E2A2-B12C-4032-85C0-317F2B109B46}">
      <dgm:prSet/>
      <dgm:spPr/>
      <dgm:t>
        <a:bodyPr/>
        <a:lstStyle/>
        <a:p>
          <a:endParaRPr lang="en-US"/>
        </a:p>
      </dgm:t>
    </dgm:pt>
    <dgm:pt modelId="{17F92877-B757-4891-8A1B-A8469AF58B0E}">
      <dgm:prSet phldrT="[Text]"/>
      <dgm:spPr/>
      <dgm:t>
        <a:bodyPr/>
        <a:lstStyle/>
        <a:p>
          <a:r>
            <a:rPr lang="en-US" dirty="0"/>
            <a:t>Can be used with other EBPs</a:t>
          </a:r>
        </a:p>
      </dgm:t>
    </dgm:pt>
    <dgm:pt modelId="{6AAB38D2-77E5-4A10-9E80-AB2740D5F37A}" type="parTrans" cxnId="{F1398F89-3810-4161-9470-02DF97A368AB}">
      <dgm:prSet/>
      <dgm:spPr/>
      <dgm:t>
        <a:bodyPr/>
        <a:lstStyle/>
        <a:p>
          <a:endParaRPr lang="en-US"/>
        </a:p>
      </dgm:t>
    </dgm:pt>
    <dgm:pt modelId="{7E844DBA-33E4-460A-8896-E9AF0B71AB8D}" type="sibTrans" cxnId="{F1398F89-3810-4161-9470-02DF97A368AB}">
      <dgm:prSet/>
      <dgm:spPr/>
      <dgm:t>
        <a:bodyPr/>
        <a:lstStyle/>
        <a:p>
          <a:endParaRPr lang="en-US"/>
        </a:p>
      </dgm:t>
    </dgm:pt>
    <dgm:pt modelId="{D3253860-7BBB-4FB5-90D9-F372C47ACCB7}">
      <dgm:prSet phldrT="[Text]"/>
      <dgm:spPr/>
      <dgm:t>
        <a:bodyPr/>
        <a:lstStyle/>
        <a:p>
          <a:r>
            <a:rPr lang="en-US" dirty="0"/>
            <a:t>Can be used to break large assignments into manageable pieces</a:t>
          </a:r>
        </a:p>
      </dgm:t>
    </dgm:pt>
    <dgm:pt modelId="{8B1DDFEF-5D6F-4363-8936-45786FD582A6}" type="parTrans" cxnId="{17C3B135-C129-4539-9D26-ADEDAF59F486}">
      <dgm:prSet/>
      <dgm:spPr/>
      <dgm:t>
        <a:bodyPr/>
        <a:lstStyle/>
        <a:p>
          <a:endParaRPr lang="en-US"/>
        </a:p>
      </dgm:t>
    </dgm:pt>
    <dgm:pt modelId="{D457D7A8-A460-42FA-B71A-17DCFCC9E702}" type="sibTrans" cxnId="{17C3B135-C129-4539-9D26-ADEDAF59F486}">
      <dgm:prSet/>
      <dgm:spPr/>
      <dgm:t>
        <a:bodyPr/>
        <a:lstStyle/>
        <a:p>
          <a:endParaRPr lang="en-US"/>
        </a:p>
      </dgm:t>
    </dgm:pt>
    <dgm:pt modelId="{DD8F1A00-F7BA-4D40-B7BB-451234C301B5}">
      <dgm:prSet phldrT="[Text]"/>
      <dgm:spPr/>
      <dgm:t>
        <a:bodyPr/>
        <a:lstStyle/>
        <a:p>
          <a:r>
            <a:rPr lang="en-US" dirty="0"/>
            <a:t>Any visual display that supports the learner engaging in the desired behavior or skill</a:t>
          </a:r>
        </a:p>
      </dgm:t>
    </dgm:pt>
    <dgm:pt modelId="{AFBC22A3-6F10-4133-86AD-BECF1E6E29D2}" type="parTrans" cxnId="{0CE9010D-A956-4EA9-9B5A-24297F5D6233}">
      <dgm:prSet/>
      <dgm:spPr/>
      <dgm:t>
        <a:bodyPr/>
        <a:lstStyle/>
        <a:p>
          <a:endParaRPr lang="en-US"/>
        </a:p>
      </dgm:t>
    </dgm:pt>
    <dgm:pt modelId="{3EEB3E4A-DE75-467F-8DA8-D56633FE0516}" type="sibTrans" cxnId="{0CE9010D-A956-4EA9-9B5A-24297F5D6233}">
      <dgm:prSet/>
      <dgm:spPr/>
      <dgm:t>
        <a:bodyPr/>
        <a:lstStyle/>
        <a:p>
          <a:endParaRPr lang="en-US"/>
        </a:p>
      </dgm:t>
    </dgm:pt>
    <dgm:pt modelId="{62F17039-2A38-449D-BC4F-8BF3CE3DD5DD}">
      <dgm:prSet phldrT="[Text]"/>
      <dgm:spPr/>
      <dgm:t>
        <a:bodyPr/>
        <a:lstStyle/>
        <a:p>
          <a:r>
            <a:rPr lang="en-US" dirty="0"/>
            <a:t>Can include pictures, words, objects, visual boundaries, schedules, maps, etc.</a:t>
          </a:r>
        </a:p>
      </dgm:t>
    </dgm:pt>
    <dgm:pt modelId="{0390BAF8-5915-4C3A-9122-65E093DE5788}" type="parTrans" cxnId="{082E50E8-F894-4A2C-A1BD-25B2B1B76945}">
      <dgm:prSet/>
      <dgm:spPr/>
      <dgm:t>
        <a:bodyPr/>
        <a:lstStyle/>
        <a:p>
          <a:endParaRPr lang="en-US"/>
        </a:p>
      </dgm:t>
    </dgm:pt>
    <dgm:pt modelId="{50BFB50D-DEDB-429E-9E62-BC882668347C}" type="sibTrans" cxnId="{082E50E8-F894-4A2C-A1BD-25B2B1B76945}">
      <dgm:prSet/>
      <dgm:spPr/>
      <dgm:t>
        <a:bodyPr/>
        <a:lstStyle/>
        <a:p>
          <a:endParaRPr lang="en-US"/>
        </a:p>
      </dgm:t>
    </dgm:pt>
    <dgm:pt modelId="{66BA957A-2F90-454A-9600-94440DC376D2}">
      <dgm:prSet phldrT="[Text]"/>
      <dgm:spPr/>
      <dgm:t>
        <a:bodyPr/>
        <a:lstStyle/>
        <a:p>
          <a:r>
            <a:rPr lang="en-US" dirty="0"/>
            <a:t>Can help a student with organization skills, or knowing what they need for a class</a:t>
          </a:r>
        </a:p>
      </dgm:t>
    </dgm:pt>
    <dgm:pt modelId="{C3732A25-3044-4D57-A143-134655F203A1}" type="parTrans" cxnId="{7A13B690-D033-46E3-98B3-1122591444B9}">
      <dgm:prSet/>
      <dgm:spPr/>
      <dgm:t>
        <a:bodyPr/>
        <a:lstStyle/>
        <a:p>
          <a:endParaRPr lang="en-US"/>
        </a:p>
      </dgm:t>
    </dgm:pt>
    <dgm:pt modelId="{23A9725F-EE4E-4643-9ADB-C228975C8B63}" type="sibTrans" cxnId="{7A13B690-D033-46E3-98B3-1122591444B9}">
      <dgm:prSet/>
      <dgm:spPr/>
      <dgm:t>
        <a:bodyPr/>
        <a:lstStyle/>
        <a:p>
          <a:endParaRPr lang="en-US"/>
        </a:p>
      </dgm:t>
    </dgm:pt>
    <dgm:pt modelId="{B084FE76-4DBB-4258-8E2B-B8A013CC42B1}" type="pres">
      <dgm:prSet presAssocID="{00DBD946-2B1B-49CC-8BC1-FBC3FC9CD7B3}" presName="Name0" presStyleCnt="0">
        <dgm:presLayoutVars>
          <dgm:dir/>
        </dgm:presLayoutVars>
      </dgm:prSet>
      <dgm:spPr/>
    </dgm:pt>
    <dgm:pt modelId="{B62C4D53-77E9-4B99-ADC5-9C746497EDFC}" type="pres">
      <dgm:prSet presAssocID="{30563B8A-A4BF-480B-B8C8-57AE096AF68F}" presName="composite" presStyleCnt="0"/>
      <dgm:spPr/>
    </dgm:pt>
    <dgm:pt modelId="{8677B6F0-1D66-49FE-9AB6-37013986AAFA}" type="pres">
      <dgm:prSet presAssocID="{30563B8A-A4BF-480B-B8C8-57AE096AF68F}" presName="Accent" presStyleLbl="alignAcc1" presStyleIdx="0" presStyleCnt="3"/>
      <dgm:spPr/>
    </dgm:pt>
    <dgm:pt modelId="{4ADB03B9-03F1-4B61-976A-F7E34D0E77AF}" type="pres">
      <dgm:prSet presAssocID="{30563B8A-A4BF-480B-B8C8-57AE096AF68F}" presName="Imag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061D4B64-A179-4509-816E-01BFC2427B16}" type="pres">
      <dgm:prSet presAssocID="{30563B8A-A4BF-480B-B8C8-57AE096AF68F}" presName="Child" presStyleLbl="revTx" presStyleIdx="0" presStyleCnt="3">
        <dgm:presLayoutVars>
          <dgm:bulletEnabled val="1"/>
        </dgm:presLayoutVars>
      </dgm:prSet>
      <dgm:spPr/>
    </dgm:pt>
    <dgm:pt modelId="{EC93E7DC-CCA5-4CB0-A0FD-1B5A218DB0AD}" type="pres">
      <dgm:prSet presAssocID="{30563B8A-A4BF-480B-B8C8-57AE096AF68F}" presName="Parent" presStyleLbl="alignNode1" presStyleIdx="0" presStyleCnt="3">
        <dgm:presLayoutVars>
          <dgm:bulletEnabled val="1"/>
        </dgm:presLayoutVars>
      </dgm:prSet>
      <dgm:spPr/>
    </dgm:pt>
    <dgm:pt modelId="{DE0E3AE0-BB2A-478D-8F7B-9E609BD150E7}" type="pres">
      <dgm:prSet presAssocID="{B6BEBCB5-A897-4A95-A533-86901CB7142C}" presName="sibTrans" presStyleCnt="0"/>
      <dgm:spPr/>
    </dgm:pt>
    <dgm:pt modelId="{AB6FB588-3275-4DB4-B096-3042A4C0C2B3}" type="pres">
      <dgm:prSet presAssocID="{BBDCB573-2527-4608-AB47-75F24A7F4CAF}" presName="composite" presStyleCnt="0"/>
      <dgm:spPr/>
    </dgm:pt>
    <dgm:pt modelId="{A844A444-6614-4DA9-98CA-DB6A158CCCFC}" type="pres">
      <dgm:prSet presAssocID="{BBDCB573-2527-4608-AB47-75F24A7F4CAF}" presName="Accent" presStyleLbl="alignAcc1" presStyleIdx="1" presStyleCnt="3"/>
      <dgm:spPr/>
    </dgm:pt>
    <dgm:pt modelId="{F708719A-6DD4-40C8-85FF-C3F880555E5F}" type="pres">
      <dgm:prSet presAssocID="{BBDCB573-2527-4608-AB47-75F24A7F4CAF}" presName="Image" presStyleLbl="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B00DDE48-F0FD-43BC-A77E-9E287C45A9C8}" type="pres">
      <dgm:prSet presAssocID="{BBDCB573-2527-4608-AB47-75F24A7F4CAF}" presName="Child" presStyleLbl="revTx" presStyleIdx="1" presStyleCnt="3">
        <dgm:presLayoutVars>
          <dgm:bulletEnabled val="1"/>
        </dgm:presLayoutVars>
      </dgm:prSet>
      <dgm:spPr/>
    </dgm:pt>
    <dgm:pt modelId="{A870C1F0-12CB-4C7D-BEC5-5B2FF52B3706}" type="pres">
      <dgm:prSet presAssocID="{BBDCB573-2527-4608-AB47-75F24A7F4CAF}" presName="Parent" presStyleLbl="alignNode1" presStyleIdx="1" presStyleCnt="3">
        <dgm:presLayoutVars>
          <dgm:bulletEnabled val="1"/>
        </dgm:presLayoutVars>
      </dgm:prSet>
      <dgm:spPr/>
    </dgm:pt>
    <dgm:pt modelId="{4BC129D0-E419-433D-8B97-B4A8C84A11AE}" type="pres">
      <dgm:prSet presAssocID="{2EBC82EC-51BA-44C6-ABAF-E252118FBAED}" presName="sibTrans" presStyleCnt="0"/>
      <dgm:spPr/>
    </dgm:pt>
    <dgm:pt modelId="{6A28B733-4CF1-4C4C-A4FE-7EA50E14735C}" type="pres">
      <dgm:prSet presAssocID="{145FCE21-6926-4C27-B372-34EEACD48094}" presName="composite" presStyleCnt="0"/>
      <dgm:spPr/>
    </dgm:pt>
    <dgm:pt modelId="{E2A1EDCF-2D10-4BA2-BD3E-2DE886060864}" type="pres">
      <dgm:prSet presAssocID="{145FCE21-6926-4C27-B372-34EEACD48094}" presName="Accent" presStyleLbl="alignAcc1" presStyleIdx="2" presStyleCnt="3"/>
      <dgm:spPr/>
    </dgm:pt>
    <dgm:pt modelId="{D2687A1D-76BE-4F8F-BCB2-0A5B74F00BC4}" type="pres">
      <dgm:prSet presAssocID="{145FCE21-6926-4C27-B372-34EEACD48094}" presName="Image" presStyleLbl="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AE6BBA7E-A84F-40AE-A43D-412B126EDA54}" type="pres">
      <dgm:prSet presAssocID="{145FCE21-6926-4C27-B372-34EEACD48094}" presName="Child" presStyleLbl="revTx" presStyleIdx="2" presStyleCnt="3">
        <dgm:presLayoutVars>
          <dgm:bulletEnabled val="1"/>
        </dgm:presLayoutVars>
      </dgm:prSet>
      <dgm:spPr/>
    </dgm:pt>
    <dgm:pt modelId="{27609B5C-A25B-4630-B37D-6BA10E50D166}" type="pres">
      <dgm:prSet presAssocID="{145FCE21-6926-4C27-B372-34EEACD48094}" presName="Parent" presStyleLbl="alignNode1" presStyleIdx="2" presStyleCnt="3">
        <dgm:presLayoutVars>
          <dgm:bulletEnabled val="1"/>
        </dgm:presLayoutVars>
      </dgm:prSet>
      <dgm:spPr/>
    </dgm:pt>
  </dgm:ptLst>
  <dgm:cxnLst>
    <dgm:cxn modelId="{0CE9010D-A956-4EA9-9B5A-24297F5D6233}" srcId="{145FCE21-6926-4C27-B372-34EEACD48094}" destId="{DD8F1A00-F7BA-4D40-B7BB-451234C301B5}" srcOrd="0" destOrd="0" parTransId="{AFBC22A3-6F10-4133-86AD-BECF1E6E29D2}" sibTransId="{3EEB3E4A-DE75-467F-8DA8-D56633FE0516}"/>
    <dgm:cxn modelId="{205CF113-7CED-4849-A5A1-E6BDD1F73931}" type="presOf" srcId="{D3253860-7BBB-4FB5-90D9-F372C47ACCB7}" destId="{B00DDE48-F0FD-43BC-A77E-9E287C45A9C8}" srcOrd="0" destOrd="2" presId="urn:microsoft.com/office/officeart/2008/layout/TitlePictureLineup"/>
    <dgm:cxn modelId="{3029AE15-1B9B-463F-9DB8-862B7B3E5AEF}" type="presOf" srcId="{D6195841-D2B8-4D19-B4EA-0994F6034D09}" destId="{061D4B64-A179-4509-816E-01BFC2427B16}" srcOrd="0" destOrd="0" presId="urn:microsoft.com/office/officeart/2008/layout/TitlePictureLineup"/>
    <dgm:cxn modelId="{38538D17-EFCC-4C1C-B42A-DAF60C3CEF45}" srcId="{30563B8A-A4BF-480B-B8C8-57AE096AF68F}" destId="{81ED66AE-4303-466E-A43E-14CD4A493B31}" srcOrd="1" destOrd="0" parTransId="{2B1068B7-81E6-4C14-855F-066B4EA9A6A3}" sibTransId="{07C426AA-CCEF-47E9-B8F3-A3B461E022E8}"/>
    <dgm:cxn modelId="{F598DF2B-CA49-44FD-9358-026A3B57AEE1}" srcId="{00DBD946-2B1B-49CC-8BC1-FBC3FC9CD7B3}" destId="{145FCE21-6926-4C27-B372-34EEACD48094}" srcOrd="2" destOrd="0" parTransId="{D748F049-32F8-4760-9965-37ACBB503FEB}" sibTransId="{A978B25B-6BA1-43E6-B480-9105EF933181}"/>
    <dgm:cxn modelId="{17C3B135-C129-4539-9D26-ADEDAF59F486}" srcId="{BBDCB573-2527-4608-AB47-75F24A7F4CAF}" destId="{D3253860-7BBB-4FB5-90D9-F372C47ACCB7}" srcOrd="2" destOrd="0" parTransId="{8B1DDFEF-5D6F-4363-8936-45786FD582A6}" sibTransId="{D457D7A8-A460-42FA-B71A-17DCFCC9E702}"/>
    <dgm:cxn modelId="{417C5F40-9EE8-4513-ADB3-6D82CD7CD374}" type="presOf" srcId="{00DBD946-2B1B-49CC-8BC1-FBC3FC9CD7B3}" destId="{B084FE76-4DBB-4258-8E2B-B8A013CC42B1}" srcOrd="0" destOrd="0" presId="urn:microsoft.com/office/officeart/2008/layout/TitlePictureLineup"/>
    <dgm:cxn modelId="{70B4C45B-1E91-4595-941E-B868B280A28F}" srcId="{00DBD946-2B1B-49CC-8BC1-FBC3FC9CD7B3}" destId="{BBDCB573-2527-4608-AB47-75F24A7F4CAF}" srcOrd="1" destOrd="0" parTransId="{E48DEA6D-13EC-42FB-A704-4F1F3855D824}" sibTransId="{2EBC82EC-51BA-44C6-ABAF-E252118FBAED}"/>
    <dgm:cxn modelId="{7574F243-C6F8-4BAB-AC72-3A4D6643D886}" type="presOf" srcId="{17F92877-B757-4891-8A1B-A8469AF58B0E}" destId="{B00DDE48-F0FD-43BC-A77E-9E287C45A9C8}" srcOrd="0" destOrd="1" presId="urn:microsoft.com/office/officeart/2008/layout/TitlePictureLineup"/>
    <dgm:cxn modelId="{65808C47-6E10-4948-876A-551FA9A64F65}" type="presOf" srcId="{62F17039-2A38-449D-BC4F-8BF3CE3DD5DD}" destId="{AE6BBA7E-A84F-40AE-A43D-412B126EDA54}" srcOrd="0" destOrd="1" presId="urn:microsoft.com/office/officeart/2008/layout/TitlePictureLineup"/>
    <dgm:cxn modelId="{C4451F49-2D3C-4E8B-B0AC-2A26190091E4}" type="presOf" srcId="{66BA957A-2F90-454A-9600-94440DC376D2}" destId="{AE6BBA7E-A84F-40AE-A43D-412B126EDA54}" srcOrd="0" destOrd="2" presId="urn:microsoft.com/office/officeart/2008/layout/TitlePictureLineup"/>
    <dgm:cxn modelId="{401AE071-E433-4DDD-B4ED-700810FCCC42}" srcId="{00DBD946-2B1B-49CC-8BC1-FBC3FC9CD7B3}" destId="{30563B8A-A4BF-480B-B8C8-57AE096AF68F}" srcOrd="0" destOrd="0" parTransId="{18EA2C38-F31D-4DB4-82CD-E178DA0D690A}" sibTransId="{B6BEBCB5-A897-4A95-A533-86901CB7142C}"/>
    <dgm:cxn modelId="{E82A6474-B304-4DB4-83E1-1807987147BD}" type="presOf" srcId="{145FCE21-6926-4C27-B372-34EEACD48094}" destId="{27609B5C-A25B-4630-B37D-6BA10E50D166}" srcOrd="0" destOrd="0" presId="urn:microsoft.com/office/officeart/2008/layout/TitlePictureLineup"/>
    <dgm:cxn modelId="{F1398F89-3810-4161-9470-02DF97A368AB}" srcId="{BBDCB573-2527-4608-AB47-75F24A7F4CAF}" destId="{17F92877-B757-4891-8A1B-A8469AF58B0E}" srcOrd="1" destOrd="0" parTransId="{6AAB38D2-77E5-4A10-9E80-AB2740D5F37A}" sibTransId="{7E844DBA-33E4-460A-8896-E9AF0B71AB8D}"/>
    <dgm:cxn modelId="{7A13B690-D033-46E3-98B3-1122591444B9}" srcId="{145FCE21-6926-4C27-B372-34EEACD48094}" destId="{66BA957A-2F90-454A-9600-94440DC376D2}" srcOrd="2" destOrd="0" parTransId="{C3732A25-3044-4D57-A143-134655F203A1}" sibTransId="{23A9725F-EE4E-4643-9ADB-C228975C8B63}"/>
    <dgm:cxn modelId="{9B1DC7A1-1630-484A-A9D2-C5D180D9F7A7}" type="presOf" srcId="{DD8F1A00-F7BA-4D40-B7BB-451234C301B5}" destId="{AE6BBA7E-A84F-40AE-A43D-412B126EDA54}" srcOrd="0" destOrd="0" presId="urn:microsoft.com/office/officeart/2008/layout/TitlePictureLineup"/>
    <dgm:cxn modelId="{B8D1E2A2-B12C-4032-85C0-317F2B109B46}" srcId="{BBDCB573-2527-4608-AB47-75F24A7F4CAF}" destId="{8450E6B5-252D-4C05-A5AF-B60AF030B2FD}" srcOrd="0" destOrd="0" parTransId="{C0A909D5-0448-4FF4-82D5-EAAB88187E78}" sibTransId="{5DCA0DAD-431A-46A5-8307-55F3836A4344}"/>
    <dgm:cxn modelId="{427DDFA3-CD6F-4060-B87E-9AA73AEFD8CF}" type="presOf" srcId="{30563B8A-A4BF-480B-B8C8-57AE096AF68F}" destId="{EC93E7DC-CCA5-4CB0-A0FD-1B5A218DB0AD}" srcOrd="0" destOrd="0" presId="urn:microsoft.com/office/officeart/2008/layout/TitlePictureLineup"/>
    <dgm:cxn modelId="{9CB0E5B1-DA50-4DAC-87BC-A70D6C3C8B44}" type="presOf" srcId="{81ED66AE-4303-466E-A43E-14CD4A493B31}" destId="{061D4B64-A179-4509-816E-01BFC2427B16}" srcOrd="0" destOrd="1" presId="urn:microsoft.com/office/officeart/2008/layout/TitlePictureLineup"/>
    <dgm:cxn modelId="{331B9BB3-76AF-4052-A22E-B6DED6F9DEA2}" type="presOf" srcId="{8450E6B5-252D-4C05-A5AF-B60AF030B2FD}" destId="{B00DDE48-F0FD-43BC-A77E-9E287C45A9C8}" srcOrd="0" destOrd="0" presId="urn:microsoft.com/office/officeart/2008/layout/TitlePictureLineup"/>
    <dgm:cxn modelId="{E0A6B9B8-9576-4AD8-B608-69E0C253A610}" srcId="{30563B8A-A4BF-480B-B8C8-57AE096AF68F}" destId="{D6195841-D2B8-4D19-B4EA-0994F6034D09}" srcOrd="0" destOrd="0" parTransId="{7C5474D5-635E-4B1B-AFE4-AF2295E907AF}" sibTransId="{208EE38A-2B34-408D-AE9F-39036548F6CA}"/>
    <dgm:cxn modelId="{495404DE-A6B2-4724-AEFD-79E20445B445}" type="presOf" srcId="{BBDCB573-2527-4608-AB47-75F24A7F4CAF}" destId="{A870C1F0-12CB-4C7D-BEC5-5B2FF52B3706}" srcOrd="0" destOrd="0" presId="urn:microsoft.com/office/officeart/2008/layout/TitlePictureLineup"/>
    <dgm:cxn modelId="{082E50E8-F894-4A2C-A1BD-25B2B1B76945}" srcId="{145FCE21-6926-4C27-B372-34EEACD48094}" destId="{62F17039-2A38-449D-BC4F-8BF3CE3DD5DD}" srcOrd="1" destOrd="0" parTransId="{0390BAF8-5915-4C3A-9122-65E093DE5788}" sibTransId="{50BFB50D-DEDB-429E-9E62-BC882668347C}"/>
    <dgm:cxn modelId="{9D7E2DF6-12B4-4B80-B571-A9E259A3E988}" type="presParOf" srcId="{B084FE76-4DBB-4258-8E2B-B8A013CC42B1}" destId="{B62C4D53-77E9-4B99-ADC5-9C746497EDFC}" srcOrd="0" destOrd="0" presId="urn:microsoft.com/office/officeart/2008/layout/TitlePictureLineup"/>
    <dgm:cxn modelId="{9B042411-0D70-45F5-A224-491F4991FFF3}" type="presParOf" srcId="{B62C4D53-77E9-4B99-ADC5-9C746497EDFC}" destId="{8677B6F0-1D66-49FE-9AB6-37013986AAFA}" srcOrd="0" destOrd="0" presId="urn:microsoft.com/office/officeart/2008/layout/TitlePictureLineup"/>
    <dgm:cxn modelId="{DD4D1DD6-6FC8-4505-9770-3D64EF2919BF}" type="presParOf" srcId="{B62C4D53-77E9-4B99-ADC5-9C746497EDFC}" destId="{4ADB03B9-03F1-4B61-976A-F7E34D0E77AF}" srcOrd="1" destOrd="0" presId="urn:microsoft.com/office/officeart/2008/layout/TitlePictureLineup"/>
    <dgm:cxn modelId="{4F5E93CE-55DF-4E90-A5C9-C9B3C9BB0714}" type="presParOf" srcId="{B62C4D53-77E9-4B99-ADC5-9C746497EDFC}" destId="{061D4B64-A179-4509-816E-01BFC2427B16}" srcOrd="2" destOrd="0" presId="urn:microsoft.com/office/officeart/2008/layout/TitlePictureLineup"/>
    <dgm:cxn modelId="{AEB5C2E8-7764-4459-9605-2618D54913B9}" type="presParOf" srcId="{B62C4D53-77E9-4B99-ADC5-9C746497EDFC}" destId="{EC93E7DC-CCA5-4CB0-A0FD-1B5A218DB0AD}" srcOrd="3" destOrd="0" presId="urn:microsoft.com/office/officeart/2008/layout/TitlePictureLineup"/>
    <dgm:cxn modelId="{7A155704-E54D-4A10-A88C-6BDADF65F67A}" type="presParOf" srcId="{B084FE76-4DBB-4258-8E2B-B8A013CC42B1}" destId="{DE0E3AE0-BB2A-478D-8F7B-9E609BD150E7}" srcOrd="1" destOrd="0" presId="urn:microsoft.com/office/officeart/2008/layout/TitlePictureLineup"/>
    <dgm:cxn modelId="{13A7AE14-6091-4A30-B050-5B067A4C85E8}" type="presParOf" srcId="{B084FE76-4DBB-4258-8E2B-B8A013CC42B1}" destId="{AB6FB588-3275-4DB4-B096-3042A4C0C2B3}" srcOrd="2" destOrd="0" presId="urn:microsoft.com/office/officeart/2008/layout/TitlePictureLineup"/>
    <dgm:cxn modelId="{4F6DCDB0-5AF3-4652-BCFB-B9979AC67836}" type="presParOf" srcId="{AB6FB588-3275-4DB4-B096-3042A4C0C2B3}" destId="{A844A444-6614-4DA9-98CA-DB6A158CCCFC}" srcOrd="0" destOrd="0" presId="urn:microsoft.com/office/officeart/2008/layout/TitlePictureLineup"/>
    <dgm:cxn modelId="{C227AC95-8CDD-43E9-BC00-7C6A8236A4F1}" type="presParOf" srcId="{AB6FB588-3275-4DB4-B096-3042A4C0C2B3}" destId="{F708719A-6DD4-40C8-85FF-C3F880555E5F}" srcOrd="1" destOrd="0" presId="urn:microsoft.com/office/officeart/2008/layout/TitlePictureLineup"/>
    <dgm:cxn modelId="{02D618F0-A13F-41A4-9482-D7EDD2D124FA}" type="presParOf" srcId="{AB6FB588-3275-4DB4-B096-3042A4C0C2B3}" destId="{B00DDE48-F0FD-43BC-A77E-9E287C45A9C8}" srcOrd="2" destOrd="0" presId="urn:microsoft.com/office/officeart/2008/layout/TitlePictureLineup"/>
    <dgm:cxn modelId="{A783CD03-0B29-4E2E-AEA5-5E987B37D27B}" type="presParOf" srcId="{AB6FB588-3275-4DB4-B096-3042A4C0C2B3}" destId="{A870C1F0-12CB-4C7D-BEC5-5B2FF52B3706}" srcOrd="3" destOrd="0" presId="urn:microsoft.com/office/officeart/2008/layout/TitlePictureLineup"/>
    <dgm:cxn modelId="{45A40ECC-528A-49DA-873D-D716138883BB}" type="presParOf" srcId="{B084FE76-4DBB-4258-8E2B-B8A013CC42B1}" destId="{4BC129D0-E419-433D-8B97-B4A8C84A11AE}" srcOrd="3" destOrd="0" presId="urn:microsoft.com/office/officeart/2008/layout/TitlePictureLineup"/>
    <dgm:cxn modelId="{8F399732-9995-402B-A054-9345D28A3C2F}" type="presParOf" srcId="{B084FE76-4DBB-4258-8E2B-B8A013CC42B1}" destId="{6A28B733-4CF1-4C4C-A4FE-7EA50E14735C}" srcOrd="4" destOrd="0" presId="urn:microsoft.com/office/officeart/2008/layout/TitlePictureLineup"/>
    <dgm:cxn modelId="{F1BF95B9-CFFD-438A-8240-98FC206DDFEB}" type="presParOf" srcId="{6A28B733-4CF1-4C4C-A4FE-7EA50E14735C}" destId="{E2A1EDCF-2D10-4BA2-BD3E-2DE886060864}" srcOrd="0" destOrd="0" presId="urn:microsoft.com/office/officeart/2008/layout/TitlePictureLineup"/>
    <dgm:cxn modelId="{53BA7359-1DD0-4A7D-9652-5240084839A2}" type="presParOf" srcId="{6A28B733-4CF1-4C4C-A4FE-7EA50E14735C}" destId="{D2687A1D-76BE-4F8F-BCB2-0A5B74F00BC4}" srcOrd="1" destOrd="0" presId="urn:microsoft.com/office/officeart/2008/layout/TitlePictureLineup"/>
    <dgm:cxn modelId="{F19DEA13-8DEC-4D7D-90EE-A8F3D973EB82}" type="presParOf" srcId="{6A28B733-4CF1-4C4C-A4FE-7EA50E14735C}" destId="{AE6BBA7E-A84F-40AE-A43D-412B126EDA54}" srcOrd="2" destOrd="0" presId="urn:microsoft.com/office/officeart/2008/layout/TitlePictureLineup"/>
    <dgm:cxn modelId="{3B473744-241E-483D-B512-3215D22850EC}" type="presParOf" srcId="{6A28B733-4CF1-4C4C-A4FE-7EA50E14735C}" destId="{27609B5C-A25B-4630-B37D-6BA10E50D166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D5D636-CEBB-4733-82B8-C31EF34246DB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1_2" csCatId="accent1" phldr="1"/>
      <dgm:spPr/>
    </dgm:pt>
    <dgm:pt modelId="{1E9644E3-2C01-4E62-9565-F3E83423571E}">
      <dgm:prSet phldrT="[Text]"/>
      <dgm:spPr/>
      <dgm:t>
        <a:bodyPr/>
        <a:lstStyle/>
        <a:p>
          <a:r>
            <a:rPr lang="en-US" dirty="0"/>
            <a:t>Social narratives</a:t>
          </a:r>
        </a:p>
      </dgm:t>
    </dgm:pt>
    <dgm:pt modelId="{DF100C41-CEDF-4122-B3FC-E907ECF328C6}" type="parTrans" cxnId="{04CC5D34-CD8B-4E37-A450-7873959B9FA2}">
      <dgm:prSet/>
      <dgm:spPr/>
      <dgm:t>
        <a:bodyPr/>
        <a:lstStyle/>
        <a:p>
          <a:endParaRPr lang="en-US"/>
        </a:p>
      </dgm:t>
    </dgm:pt>
    <dgm:pt modelId="{1E1EBBED-D42B-41FB-9437-7C675533B3A2}" type="sibTrans" cxnId="{04CC5D34-CD8B-4E37-A450-7873959B9FA2}">
      <dgm:prSet/>
      <dgm:spPr/>
      <dgm:t>
        <a:bodyPr/>
        <a:lstStyle/>
        <a:p>
          <a:endParaRPr lang="en-US"/>
        </a:p>
      </dgm:t>
    </dgm:pt>
    <dgm:pt modelId="{10CD764B-4ABC-43BA-864C-510B99BE7F06}">
      <dgm:prSet phldrT="[Text]"/>
      <dgm:spPr/>
      <dgm:t>
        <a:bodyPr/>
        <a:lstStyle/>
        <a:p>
          <a:r>
            <a:rPr lang="en-US" dirty="0"/>
            <a:t>Self-management</a:t>
          </a:r>
        </a:p>
      </dgm:t>
    </dgm:pt>
    <dgm:pt modelId="{9040687B-2DE1-484C-8595-23186E5F5192}" type="parTrans" cxnId="{EE5C2FA0-D3D7-4107-9FB7-6AD251EB4ECF}">
      <dgm:prSet/>
      <dgm:spPr/>
      <dgm:t>
        <a:bodyPr/>
        <a:lstStyle/>
        <a:p>
          <a:endParaRPr lang="en-US"/>
        </a:p>
      </dgm:t>
    </dgm:pt>
    <dgm:pt modelId="{14775221-0A1B-40FC-9411-820BC2F04EE4}" type="sibTrans" cxnId="{EE5C2FA0-D3D7-4107-9FB7-6AD251EB4ECF}">
      <dgm:prSet/>
      <dgm:spPr/>
      <dgm:t>
        <a:bodyPr/>
        <a:lstStyle/>
        <a:p>
          <a:endParaRPr lang="en-US"/>
        </a:p>
      </dgm:t>
    </dgm:pt>
    <dgm:pt modelId="{499C92D6-229A-445E-9870-562EA057A3EB}">
      <dgm:prSet phldrT="[Text]"/>
      <dgm:spPr/>
      <dgm:t>
        <a:bodyPr/>
        <a:lstStyle/>
        <a:p>
          <a:r>
            <a:rPr lang="en-US" dirty="0"/>
            <a:t>Video modeling</a:t>
          </a:r>
        </a:p>
      </dgm:t>
    </dgm:pt>
    <dgm:pt modelId="{8AD12D73-C8E7-4C11-9C4A-D1D2429B168B}" type="parTrans" cxnId="{89F10FFC-3604-4FA3-93E1-718884E149C5}">
      <dgm:prSet/>
      <dgm:spPr/>
      <dgm:t>
        <a:bodyPr/>
        <a:lstStyle/>
        <a:p>
          <a:endParaRPr lang="en-US"/>
        </a:p>
      </dgm:t>
    </dgm:pt>
    <dgm:pt modelId="{3ADCE10E-0F45-4562-A1F3-87BAB9FCFD8F}" type="sibTrans" cxnId="{89F10FFC-3604-4FA3-93E1-718884E149C5}">
      <dgm:prSet/>
      <dgm:spPr/>
      <dgm:t>
        <a:bodyPr/>
        <a:lstStyle/>
        <a:p>
          <a:endParaRPr lang="en-US"/>
        </a:p>
      </dgm:t>
    </dgm:pt>
    <dgm:pt modelId="{C27CBC6F-55BC-4C1F-B6B6-98DDB727A774}">
      <dgm:prSet phldrT="[Text]" custT="1"/>
      <dgm:spPr/>
      <dgm:t>
        <a:bodyPr/>
        <a:lstStyle/>
        <a:p>
          <a:r>
            <a:rPr lang="en-US" sz="1200" dirty="0"/>
            <a:t>Narratives that describe a social situation and highlight relevant cues and examples of responding</a:t>
          </a:r>
        </a:p>
      </dgm:t>
    </dgm:pt>
    <dgm:pt modelId="{DF871B0E-A709-40ED-8670-09142A3CED17}" type="parTrans" cxnId="{8A351A51-11CF-40F6-90A7-E3FC3B2A0E56}">
      <dgm:prSet/>
      <dgm:spPr/>
      <dgm:t>
        <a:bodyPr/>
        <a:lstStyle/>
        <a:p>
          <a:endParaRPr lang="en-US"/>
        </a:p>
      </dgm:t>
    </dgm:pt>
    <dgm:pt modelId="{8E42750B-7B48-4887-8844-113E7CC4EBE4}" type="sibTrans" cxnId="{8A351A51-11CF-40F6-90A7-E3FC3B2A0E56}">
      <dgm:prSet/>
      <dgm:spPr/>
      <dgm:t>
        <a:bodyPr/>
        <a:lstStyle/>
        <a:p>
          <a:endParaRPr lang="en-US"/>
        </a:p>
      </dgm:t>
    </dgm:pt>
    <dgm:pt modelId="{E4C44730-5718-486D-AA4F-C3BC500DBD61}">
      <dgm:prSet phldrT="[Text]" custT="1"/>
      <dgm:spPr/>
      <dgm:t>
        <a:bodyPr/>
        <a:lstStyle/>
        <a:p>
          <a:r>
            <a:rPr lang="en-US" sz="1200" dirty="0"/>
            <a:t>Individualized for the learner</a:t>
          </a:r>
        </a:p>
      </dgm:t>
    </dgm:pt>
    <dgm:pt modelId="{0A60A2CE-5774-48AB-8F15-E9CFF2048206}" type="parTrans" cxnId="{12429830-226C-4893-800C-8078D0A14689}">
      <dgm:prSet/>
      <dgm:spPr/>
      <dgm:t>
        <a:bodyPr/>
        <a:lstStyle/>
        <a:p>
          <a:endParaRPr lang="en-US"/>
        </a:p>
      </dgm:t>
    </dgm:pt>
    <dgm:pt modelId="{4D8FE9D7-E8AC-4A25-832A-18FE4A8552F0}" type="sibTrans" cxnId="{12429830-226C-4893-800C-8078D0A14689}">
      <dgm:prSet/>
      <dgm:spPr/>
      <dgm:t>
        <a:bodyPr/>
        <a:lstStyle/>
        <a:p>
          <a:endParaRPr lang="en-US"/>
        </a:p>
      </dgm:t>
    </dgm:pt>
    <dgm:pt modelId="{305E4952-A736-4A8E-A2D8-C86D0D42EA53}">
      <dgm:prSet phldrT="[Text]" custT="1"/>
      <dgm:spPr/>
      <dgm:t>
        <a:bodyPr/>
        <a:lstStyle/>
        <a:p>
          <a:r>
            <a:rPr lang="en-US" sz="1200" dirty="0"/>
            <a:t>Social Stories, Power Cards, </a:t>
          </a:r>
          <a:r>
            <a:rPr lang="en-US" sz="1200" dirty="0" err="1"/>
            <a:t>etc</a:t>
          </a:r>
          <a:r>
            <a:rPr lang="en-US" sz="1200" dirty="0"/>
            <a:t> </a:t>
          </a:r>
        </a:p>
      </dgm:t>
    </dgm:pt>
    <dgm:pt modelId="{9879ABC9-1029-4186-B69A-354F9F4BCBA3}" type="parTrans" cxnId="{B734A095-110E-46A7-A46F-E70870A1B5E7}">
      <dgm:prSet/>
      <dgm:spPr/>
      <dgm:t>
        <a:bodyPr/>
        <a:lstStyle/>
        <a:p>
          <a:endParaRPr lang="en-US"/>
        </a:p>
      </dgm:t>
    </dgm:pt>
    <dgm:pt modelId="{E788EA4C-6EA0-4FDB-A88C-4908FE36ED0A}" type="sibTrans" cxnId="{B734A095-110E-46A7-A46F-E70870A1B5E7}">
      <dgm:prSet/>
      <dgm:spPr/>
      <dgm:t>
        <a:bodyPr/>
        <a:lstStyle/>
        <a:p>
          <a:endParaRPr lang="en-US"/>
        </a:p>
      </dgm:t>
    </dgm:pt>
    <dgm:pt modelId="{D7AB485B-61BB-4013-A08B-32D16EFE7BBE}">
      <dgm:prSet phldrT="[Text]"/>
      <dgm:spPr/>
      <dgm:t>
        <a:bodyPr/>
        <a:lstStyle/>
        <a:p>
          <a:r>
            <a:rPr lang="en-US" dirty="0"/>
            <a:t>Focuses on learners discriminating appropriate and inappropriate behaviors, accurately recording and monitoring their own behavior, and rewarding themselves</a:t>
          </a:r>
        </a:p>
      </dgm:t>
    </dgm:pt>
    <dgm:pt modelId="{9EBB5EB8-27B3-4E83-803D-58802C663E8A}" type="parTrans" cxnId="{64E1E1B0-8FA7-4625-AFB5-59DE40A4ED74}">
      <dgm:prSet/>
      <dgm:spPr/>
      <dgm:t>
        <a:bodyPr/>
        <a:lstStyle/>
        <a:p>
          <a:endParaRPr lang="en-US"/>
        </a:p>
      </dgm:t>
    </dgm:pt>
    <dgm:pt modelId="{8B2EE418-8158-4666-9A8A-189FB4B4D8A1}" type="sibTrans" cxnId="{64E1E1B0-8FA7-4625-AFB5-59DE40A4ED74}">
      <dgm:prSet/>
      <dgm:spPr/>
      <dgm:t>
        <a:bodyPr/>
        <a:lstStyle/>
        <a:p>
          <a:endParaRPr lang="en-US"/>
        </a:p>
      </dgm:t>
    </dgm:pt>
    <dgm:pt modelId="{C86740C4-C19E-4C02-84E4-9BEBC7B68D70}">
      <dgm:prSet phldrT="[Text]"/>
      <dgm:spPr/>
      <dgm:t>
        <a:bodyPr/>
        <a:lstStyle/>
        <a:p>
          <a:r>
            <a:rPr lang="en-US" dirty="0"/>
            <a:t>Visual model of the target behavior or skill provided through video recording to help the student learn or engage in the desired behavior or skill</a:t>
          </a:r>
        </a:p>
      </dgm:t>
    </dgm:pt>
    <dgm:pt modelId="{1D99D166-0140-4F0A-B17F-EF9672E23C08}" type="parTrans" cxnId="{3458A58D-2015-4DAC-9D99-46573DDC751C}">
      <dgm:prSet/>
      <dgm:spPr/>
      <dgm:t>
        <a:bodyPr/>
        <a:lstStyle/>
        <a:p>
          <a:endParaRPr lang="en-US"/>
        </a:p>
      </dgm:t>
    </dgm:pt>
    <dgm:pt modelId="{22B2C1A3-4C8A-4637-A02D-CFEFA83EEDB2}" type="sibTrans" cxnId="{3458A58D-2015-4DAC-9D99-46573DDC751C}">
      <dgm:prSet/>
      <dgm:spPr/>
      <dgm:t>
        <a:bodyPr/>
        <a:lstStyle/>
        <a:p>
          <a:endParaRPr lang="en-US"/>
        </a:p>
      </dgm:t>
    </dgm:pt>
    <dgm:pt modelId="{C4243859-5C88-4AA0-BDD7-D57CB0861B3A}" type="pres">
      <dgm:prSet presAssocID="{8ED5D636-CEBB-4733-82B8-C31EF34246DB}" presName="Name0" presStyleCnt="0">
        <dgm:presLayoutVars>
          <dgm:dir/>
        </dgm:presLayoutVars>
      </dgm:prSet>
      <dgm:spPr/>
    </dgm:pt>
    <dgm:pt modelId="{A58A74AC-E5F5-4E93-AF0D-22D00644D6B5}" type="pres">
      <dgm:prSet presAssocID="{1E9644E3-2C01-4E62-9565-F3E83423571E}" presName="composite" presStyleCnt="0"/>
      <dgm:spPr/>
    </dgm:pt>
    <dgm:pt modelId="{CB0299EA-659C-40A9-8A69-4D86064F3F51}" type="pres">
      <dgm:prSet presAssocID="{1E9644E3-2C01-4E62-9565-F3E83423571E}" presName="Accent" presStyleLbl="alignAcc1" presStyleIdx="0" presStyleCnt="3"/>
      <dgm:spPr/>
    </dgm:pt>
    <dgm:pt modelId="{AE511D68-D297-4DF4-BAB1-B22CBE788EEA}" type="pres">
      <dgm:prSet presAssocID="{1E9644E3-2C01-4E62-9565-F3E83423571E}" presName="Imag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3018FFB9-4F8B-47BB-9E84-D6FC7FC5E5E4}" type="pres">
      <dgm:prSet presAssocID="{1E9644E3-2C01-4E62-9565-F3E83423571E}" presName="Child" presStyleLbl="revTx" presStyleIdx="0" presStyleCnt="3">
        <dgm:presLayoutVars>
          <dgm:bulletEnabled val="1"/>
        </dgm:presLayoutVars>
      </dgm:prSet>
      <dgm:spPr/>
    </dgm:pt>
    <dgm:pt modelId="{E414FAB6-79E3-4E53-9392-FD6FE5143F7A}" type="pres">
      <dgm:prSet presAssocID="{1E9644E3-2C01-4E62-9565-F3E83423571E}" presName="Parent" presStyleLbl="alignNode1" presStyleIdx="0" presStyleCnt="3">
        <dgm:presLayoutVars>
          <dgm:bulletEnabled val="1"/>
        </dgm:presLayoutVars>
      </dgm:prSet>
      <dgm:spPr/>
    </dgm:pt>
    <dgm:pt modelId="{E32A6AD5-EF51-45C9-AE6E-3DE374232106}" type="pres">
      <dgm:prSet presAssocID="{1E1EBBED-D42B-41FB-9437-7C675533B3A2}" presName="sibTrans" presStyleCnt="0"/>
      <dgm:spPr/>
    </dgm:pt>
    <dgm:pt modelId="{988D32E2-EFF3-4CC1-97AA-CFE1104A75B3}" type="pres">
      <dgm:prSet presAssocID="{10CD764B-4ABC-43BA-864C-510B99BE7F06}" presName="composite" presStyleCnt="0"/>
      <dgm:spPr/>
    </dgm:pt>
    <dgm:pt modelId="{5DD8F246-CD92-4D9F-83CC-3CC49A8EEAD4}" type="pres">
      <dgm:prSet presAssocID="{10CD764B-4ABC-43BA-864C-510B99BE7F06}" presName="Accent" presStyleLbl="alignAcc1" presStyleIdx="1" presStyleCnt="3"/>
      <dgm:spPr/>
    </dgm:pt>
    <dgm:pt modelId="{BF05B8C2-2E3D-4C4F-B486-249A6FD91150}" type="pres">
      <dgm:prSet presAssocID="{10CD764B-4ABC-43BA-864C-510B99BE7F06}" presName="Image" presStyleLbl="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579205AD-3C7E-4774-BDB8-1C8A8A89D7E8}" type="pres">
      <dgm:prSet presAssocID="{10CD764B-4ABC-43BA-864C-510B99BE7F06}" presName="Child" presStyleLbl="revTx" presStyleIdx="1" presStyleCnt="3">
        <dgm:presLayoutVars>
          <dgm:bulletEnabled val="1"/>
        </dgm:presLayoutVars>
      </dgm:prSet>
      <dgm:spPr/>
    </dgm:pt>
    <dgm:pt modelId="{D50E51B2-B449-4F23-B93A-5DD31001D3E1}" type="pres">
      <dgm:prSet presAssocID="{10CD764B-4ABC-43BA-864C-510B99BE7F06}" presName="Parent" presStyleLbl="alignNode1" presStyleIdx="1" presStyleCnt="3">
        <dgm:presLayoutVars>
          <dgm:bulletEnabled val="1"/>
        </dgm:presLayoutVars>
      </dgm:prSet>
      <dgm:spPr/>
    </dgm:pt>
    <dgm:pt modelId="{9FD0DD16-246D-4F81-A973-30C6AEAAE80A}" type="pres">
      <dgm:prSet presAssocID="{14775221-0A1B-40FC-9411-820BC2F04EE4}" presName="sibTrans" presStyleCnt="0"/>
      <dgm:spPr/>
    </dgm:pt>
    <dgm:pt modelId="{D1682EA8-08E9-421C-8219-96C18455C171}" type="pres">
      <dgm:prSet presAssocID="{499C92D6-229A-445E-9870-562EA057A3EB}" presName="composite" presStyleCnt="0"/>
      <dgm:spPr/>
    </dgm:pt>
    <dgm:pt modelId="{39B697CF-8690-4DAA-8D58-23636D2FC232}" type="pres">
      <dgm:prSet presAssocID="{499C92D6-229A-445E-9870-562EA057A3EB}" presName="Accent" presStyleLbl="alignAcc1" presStyleIdx="2" presStyleCnt="3"/>
      <dgm:spPr/>
    </dgm:pt>
    <dgm:pt modelId="{4465D106-BE96-4C10-9122-BC6B73240882}" type="pres">
      <dgm:prSet presAssocID="{499C92D6-229A-445E-9870-562EA057A3EB}" presName="Image" presStyleLbl="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8765F3DB-BA5B-4999-A141-3FE8753465E7}" type="pres">
      <dgm:prSet presAssocID="{499C92D6-229A-445E-9870-562EA057A3EB}" presName="Child" presStyleLbl="revTx" presStyleIdx="2" presStyleCnt="3">
        <dgm:presLayoutVars>
          <dgm:bulletEnabled val="1"/>
        </dgm:presLayoutVars>
      </dgm:prSet>
      <dgm:spPr/>
    </dgm:pt>
    <dgm:pt modelId="{86DFAFF3-B98C-46B4-83C7-E4900A0E69E7}" type="pres">
      <dgm:prSet presAssocID="{499C92D6-229A-445E-9870-562EA057A3EB}" presName="Parent" presStyleLbl="alignNode1" presStyleIdx="2" presStyleCnt="3">
        <dgm:presLayoutVars>
          <dgm:bulletEnabled val="1"/>
        </dgm:presLayoutVars>
      </dgm:prSet>
      <dgm:spPr/>
    </dgm:pt>
  </dgm:ptLst>
  <dgm:cxnLst>
    <dgm:cxn modelId="{6F977808-281C-46E0-8BF6-FE55370C098A}" type="presOf" srcId="{499C92D6-229A-445E-9870-562EA057A3EB}" destId="{86DFAFF3-B98C-46B4-83C7-E4900A0E69E7}" srcOrd="0" destOrd="0" presId="urn:microsoft.com/office/officeart/2008/layout/TitlePictureLineup"/>
    <dgm:cxn modelId="{E2BB220B-01D3-4196-A79D-F4E9C96C0E28}" type="presOf" srcId="{E4C44730-5718-486D-AA4F-C3BC500DBD61}" destId="{3018FFB9-4F8B-47BB-9E84-D6FC7FC5E5E4}" srcOrd="0" destOrd="1" presId="urn:microsoft.com/office/officeart/2008/layout/TitlePictureLineup"/>
    <dgm:cxn modelId="{F2633A30-F86E-4A41-8693-A86ED77BEE00}" type="presOf" srcId="{8ED5D636-CEBB-4733-82B8-C31EF34246DB}" destId="{C4243859-5C88-4AA0-BDD7-D57CB0861B3A}" srcOrd="0" destOrd="0" presId="urn:microsoft.com/office/officeart/2008/layout/TitlePictureLineup"/>
    <dgm:cxn modelId="{12429830-226C-4893-800C-8078D0A14689}" srcId="{1E9644E3-2C01-4E62-9565-F3E83423571E}" destId="{E4C44730-5718-486D-AA4F-C3BC500DBD61}" srcOrd="1" destOrd="0" parTransId="{0A60A2CE-5774-48AB-8F15-E9CFF2048206}" sibTransId="{4D8FE9D7-E8AC-4A25-832A-18FE4A8552F0}"/>
    <dgm:cxn modelId="{04CC5D34-CD8B-4E37-A450-7873959B9FA2}" srcId="{8ED5D636-CEBB-4733-82B8-C31EF34246DB}" destId="{1E9644E3-2C01-4E62-9565-F3E83423571E}" srcOrd="0" destOrd="0" parTransId="{DF100C41-CEDF-4122-B3FC-E907ECF328C6}" sibTransId="{1E1EBBED-D42B-41FB-9437-7C675533B3A2}"/>
    <dgm:cxn modelId="{D373BE41-04BF-4059-9636-B546277801DA}" type="presOf" srcId="{1E9644E3-2C01-4E62-9565-F3E83423571E}" destId="{E414FAB6-79E3-4E53-9392-FD6FE5143F7A}" srcOrd="0" destOrd="0" presId="urn:microsoft.com/office/officeart/2008/layout/TitlePictureLineup"/>
    <dgm:cxn modelId="{8A351A51-11CF-40F6-90A7-E3FC3B2A0E56}" srcId="{1E9644E3-2C01-4E62-9565-F3E83423571E}" destId="{C27CBC6F-55BC-4C1F-B6B6-98DDB727A774}" srcOrd="0" destOrd="0" parTransId="{DF871B0E-A709-40ED-8670-09142A3CED17}" sibTransId="{8E42750B-7B48-4887-8844-113E7CC4EBE4}"/>
    <dgm:cxn modelId="{B177657C-54DD-491E-A8E1-02FD3778013D}" type="presOf" srcId="{D7AB485B-61BB-4013-A08B-32D16EFE7BBE}" destId="{579205AD-3C7E-4774-BDB8-1C8A8A89D7E8}" srcOrd="0" destOrd="0" presId="urn:microsoft.com/office/officeart/2008/layout/TitlePictureLineup"/>
    <dgm:cxn modelId="{3458A58D-2015-4DAC-9D99-46573DDC751C}" srcId="{499C92D6-229A-445E-9870-562EA057A3EB}" destId="{C86740C4-C19E-4C02-84E4-9BEBC7B68D70}" srcOrd="0" destOrd="0" parTransId="{1D99D166-0140-4F0A-B17F-EF9672E23C08}" sibTransId="{22B2C1A3-4C8A-4637-A02D-CFEFA83EEDB2}"/>
    <dgm:cxn modelId="{B734A095-110E-46A7-A46F-E70870A1B5E7}" srcId="{1E9644E3-2C01-4E62-9565-F3E83423571E}" destId="{305E4952-A736-4A8E-A2D8-C86D0D42EA53}" srcOrd="2" destOrd="0" parTransId="{9879ABC9-1029-4186-B69A-354F9F4BCBA3}" sibTransId="{E788EA4C-6EA0-4FDB-A88C-4908FE36ED0A}"/>
    <dgm:cxn modelId="{568D489B-2A63-425C-AE74-683146423B7A}" type="presOf" srcId="{10CD764B-4ABC-43BA-864C-510B99BE7F06}" destId="{D50E51B2-B449-4F23-B93A-5DD31001D3E1}" srcOrd="0" destOrd="0" presId="urn:microsoft.com/office/officeart/2008/layout/TitlePictureLineup"/>
    <dgm:cxn modelId="{EE5C2FA0-D3D7-4107-9FB7-6AD251EB4ECF}" srcId="{8ED5D636-CEBB-4733-82B8-C31EF34246DB}" destId="{10CD764B-4ABC-43BA-864C-510B99BE7F06}" srcOrd="1" destOrd="0" parTransId="{9040687B-2DE1-484C-8595-23186E5F5192}" sibTransId="{14775221-0A1B-40FC-9411-820BC2F04EE4}"/>
    <dgm:cxn modelId="{B84CD3A6-1D27-47B7-BE06-EFE444ADA6CE}" type="presOf" srcId="{C86740C4-C19E-4C02-84E4-9BEBC7B68D70}" destId="{8765F3DB-BA5B-4999-A141-3FE8753465E7}" srcOrd="0" destOrd="0" presId="urn:microsoft.com/office/officeart/2008/layout/TitlePictureLineup"/>
    <dgm:cxn modelId="{64E1E1B0-8FA7-4625-AFB5-59DE40A4ED74}" srcId="{10CD764B-4ABC-43BA-864C-510B99BE7F06}" destId="{D7AB485B-61BB-4013-A08B-32D16EFE7BBE}" srcOrd="0" destOrd="0" parTransId="{9EBB5EB8-27B3-4E83-803D-58802C663E8A}" sibTransId="{8B2EE418-8158-4666-9A8A-189FB4B4D8A1}"/>
    <dgm:cxn modelId="{49789BD8-FF89-49BA-B733-EBA3A70694DC}" type="presOf" srcId="{305E4952-A736-4A8E-A2D8-C86D0D42EA53}" destId="{3018FFB9-4F8B-47BB-9E84-D6FC7FC5E5E4}" srcOrd="0" destOrd="2" presId="urn:microsoft.com/office/officeart/2008/layout/TitlePictureLineup"/>
    <dgm:cxn modelId="{392AA9D8-5527-42B0-811F-CFA179118F3A}" type="presOf" srcId="{C27CBC6F-55BC-4C1F-B6B6-98DDB727A774}" destId="{3018FFB9-4F8B-47BB-9E84-D6FC7FC5E5E4}" srcOrd="0" destOrd="0" presId="urn:microsoft.com/office/officeart/2008/layout/TitlePictureLineup"/>
    <dgm:cxn modelId="{89F10FFC-3604-4FA3-93E1-718884E149C5}" srcId="{8ED5D636-CEBB-4733-82B8-C31EF34246DB}" destId="{499C92D6-229A-445E-9870-562EA057A3EB}" srcOrd="2" destOrd="0" parTransId="{8AD12D73-C8E7-4C11-9C4A-D1D2429B168B}" sibTransId="{3ADCE10E-0F45-4562-A1F3-87BAB9FCFD8F}"/>
    <dgm:cxn modelId="{A4C73980-9478-4F90-BDBC-EFCF6CEB0C72}" type="presParOf" srcId="{C4243859-5C88-4AA0-BDD7-D57CB0861B3A}" destId="{A58A74AC-E5F5-4E93-AF0D-22D00644D6B5}" srcOrd="0" destOrd="0" presId="urn:microsoft.com/office/officeart/2008/layout/TitlePictureLineup"/>
    <dgm:cxn modelId="{572C15BE-CCF6-44E5-B2A5-CC90F7F6B8E8}" type="presParOf" srcId="{A58A74AC-E5F5-4E93-AF0D-22D00644D6B5}" destId="{CB0299EA-659C-40A9-8A69-4D86064F3F51}" srcOrd="0" destOrd="0" presId="urn:microsoft.com/office/officeart/2008/layout/TitlePictureLineup"/>
    <dgm:cxn modelId="{72C4326B-3EEE-4231-8B81-D0B765A09C7C}" type="presParOf" srcId="{A58A74AC-E5F5-4E93-AF0D-22D00644D6B5}" destId="{AE511D68-D297-4DF4-BAB1-B22CBE788EEA}" srcOrd="1" destOrd="0" presId="urn:microsoft.com/office/officeart/2008/layout/TitlePictureLineup"/>
    <dgm:cxn modelId="{DC3746CB-8F46-4211-B18C-EC8A0E323866}" type="presParOf" srcId="{A58A74AC-E5F5-4E93-AF0D-22D00644D6B5}" destId="{3018FFB9-4F8B-47BB-9E84-D6FC7FC5E5E4}" srcOrd="2" destOrd="0" presId="urn:microsoft.com/office/officeart/2008/layout/TitlePictureLineup"/>
    <dgm:cxn modelId="{48F3174A-2F11-4816-AF18-220E782E07F0}" type="presParOf" srcId="{A58A74AC-E5F5-4E93-AF0D-22D00644D6B5}" destId="{E414FAB6-79E3-4E53-9392-FD6FE5143F7A}" srcOrd="3" destOrd="0" presId="urn:microsoft.com/office/officeart/2008/layout/TitlePictureLineup"/>
    <dgm:cxn modelId="{D7F91E38-0FBD-4D84-BC30-11BACA066344}" type="presParOf" srcId="{C4243859-5C88-4AA0-BDD7-D57CB0861B3A}" destId="{E32A6AD5-EF51-45C9-AE6E-3DE374232106}" srcOrd="1" destOrd="0" presId="urn:microsoft.com/office/officeart/2008/layout/TitlePictureLineup"/>
    <dgm:cxn modelId="{908E81FD-C632-4B35-BC59-BD96CCE19EA4}" type="presParOf" srcId="{C4243859-5C88-4AA0-BDD7-D57CB0861B3A}" destId="{988D32E2-EFF3-4CC1-97AA-CFE1104A75B3}" srcOrd="2" destOrd="0" presId="urn:microsoft.com/office/officeart/2008/layout/TitlePictureLineup"/>
    <dgm:cxn modelId="{B2331C60-217F-455C-953E-F524CEC17AF2}" type="presParOf" srcId="{988D32E2-EFF3-4CC1-97AA-CFE1104A75B3}" destId="{5DD8F246-CD92-4D9F-83CC-3CC49A8EEAD4}" srcOrd="0" destOrd="0" presId="urn:microsoft.com/office/officeart/2008/layout/TitlePictureLineup"/>
    <dgm:cxn modelId="{01A8E532-91BC-4709-BF9D-39B4FF985CE8}" type="presParOf" srcId="{988D32E2-EFF3-4CC1-97AA-CFE1104A75B3}" destId="{BF05B8C2-2E3D-4C4F-B486-249A6FD91150}" srcOrd="1" destOrd="0" presId="urn:microsoft.com/office/officeart/2008/layout/TitlePictureLineup"/>
    <dgm:cxn modelId="{86294B84-68E7-484E-9F33-F060D2887F18}" type="presParOf" srcId="{988D32E2-EFF3-4CC1-97AA-CFE1104A75B3}" destId="{579205AD-3C7E-4774-BDB8-1C8A8A89D7E8}" srcOrd="2" destOrd="0" presId="urn:microsoft.com/office/officeart/2008/layout/TitlePictureLineup"/>
    <dgm:cxn modelId="{5CA2177B-210D-497B-A552-B7FEA34CD4F5}" type="presParOf" srcId="{988D32E2-EFF3-4CC1-97AA-CFE1104A75B3}" destId="{D50E51B2-B449-4F23-B93A-5DD31001D3E1}" srcOrd="3" destOrd="0" presId="urn:microsoft.com/office/officeart/2008/layout/TitlePictureLineup"/>
    <dgm:cxn modelId="{5258D119-3888-4586-8FFE-AC208BFCD44D}" type="presParOf" srcId="{C4243859-5C88-4AA0-BDD7-D57CB0861B3A}" destId="{9FD0DD16-246D-4F81-A973-30C6AEAAE80A}" srcOrd="3" destOrd="0" presId="urn:microsoft.com/office/officeart/2008/layout/TitlePictureLineup"/>
    <dgm:cxn modelId="{406F65BC-BEE6-4F41-B7DD-68C46D93297A}" type="presParOf" srcId="{C4243859-5C88-4AA0-BDD7-D57CB0861B3A}" destId="{D1682EA8-08E9-421C-8219-96C18455C171}" srcOrd="4" destOrd="0" presId="urn:microsoft.com/office/officeart/2008/layout/TitlePictureLineup"/>
    <dgm:cxn modelId="{DFC74200-8276-4EAD-A003-D5C7E93D86EE}" type="presParOf" srcId="{D1682EA8-08E9-421C-8219-96C18455C171}" destId="{39B697CF-8690-4DAA-8D58-23636D2FC232}" srcOrd="0" destOrd="0" presId="urn:microsoft.com/office/officeart/2008/layout/TitlePictureLineup"/>
    <dgm:cxn modelId="{139A5105-143E-4670-AB26-FDB58475E031}" type="presParOf" srcId="{D1682EA8-08E9-421C-8219-96C18455C171}" destId="{4465D106-BE96-4C10-9122-BC6B73240882}" srcOrd="1" destOrd="0" presId="urn:microsoft.com/office/officeart/2008/layout/TitlePictureLineup"/>
    <dgm:cxn modelId="{407E3592-11D7-4C8E-B0B1-E19DBB61CAB3}" type="presParOf" srcId="{D1682EA8-08E9-421C-8219-96C18455C171}" destId="{8765F3DB-BA5B-4999-A141-3FE8753465E7}" srcOrd="2" destOrd="0" presId="urn:microsoft.com/office/officeart/2008/layout/TitlePictureLineup"/>
    <dgm:cxn modelId="{C7A49C90-BBCE-420D-8E2B-261725BC33A3}" type="presParOf" srcId="{D1682EA8-08E9-421C-8219-96C18455C171}" destId="{86DFAFF3-B98C-46B4-83C7-E4900A0E69E7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567D9-E3FC-4B2B-988B-96FD0BD216AF}">
      <dsp:nvSpPr>
        <dsp:cNvPr id="0" name=""/>
        <dsp:cNvSpPr/>
      </dsp:nvSpPr>
      <dsp:spPr>
        <a:xfrm>
          <a:off x="580" y="0"/>
          <a:ext cx="1509016" cy="39776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Requiring very substantial support</a:t>
          </a:r>
        </a:p>
      </dsp:txBody>
      <dsp:txXfrm>
        <a:off x="580" y="0"/>
        <a:ext cx="1509016" cy="1193292"/>
      </dsp:txXfrm>
    </dsp:sp>
    <dsp:sp modelId="{FD031744-1FAC-446A-8763-792613A30C03}">
      <dsp:nvSpPr>
        <dsp:cNvPr id="0" name=""/>
        <dsp:cNvSpPr/>
      </dsp:nvSpPr>
      <dsp:spPr>
        <a:xfrm>
          <a:off x="151482" y="1193389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Avoids social interaction</a:t>
          </a:r>
        </a:p>
      </dsp:txBody>
      <dsp:txXfrm>
        <a:off x="168454" y="1210361"/>
        <a:ext cx="1173269" cy="545513"/>
      </dsp:txXfrm>
    </dsp:sp>
    <dsp:sp modelId="{900D736E-3B0C-44EE-B885-AB4CBEC54725}">
      <dsp:nvSpPr>
        <dsp:cNvPr id="0" name=""/>
        <dsp:cNvSpPr/>
      </dsp:nvSpPr>
      <dsp:spPr>
        <a:xfrm>
          <a:off x="151482" y="1861993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spoken language</a:t>
          </a:r>
        </a:p>
      </dsp:txBody>
      <dsp:txXfrm>
        <a:off x="168454" y="1878965"/>
        <a:ext cx="1173269" cy="545513"/>
      </dsp:txXfrm>
    </dsp:sp>
    <dsp:sp modelId="{B79502D6-25A8-4059-B408-AB00A0ABAFA4}">
      <dsp:nvSpPr>
        <dsp:cNvPr id="0" name=""/>
        <dsp:cNvSpPr/>
      </dsp:nvSpPr>
      <dsp:spPr>
        <a:xfrm>
          <a:off x="151482" y="2530598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Learning problems</a:t>
          </a:r>
        </a:p>
      </dsp:txBody>
      <dsp:txXfrm>
        <a:off x="168454" y="2547570"/>
        <a:ext cx="1173269" cy="545513"/>
      </dsp:txXfrm>
    </dsp:sp>
    <dsp:sp modelId="{2F74D25E-ECB0-4963-B9D0-98A17EAD0F29}">
      <dsp:nvSpPr>
        <dsp:cNvPr id="0" name=""/>
        <dsp:cNvSpPr/>
      </dsp:nvSpPr>
      <dsp:spPr>
        <a:xfrm>
          <a:off x="151482" y="3199203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Repetitive movements</a:t>
          </a:r>
        </a:p>
      </dsp:txBody>
      <dsp:txXfrm>
        <a:off x="168454" y="3216175"/>
        <a:ext cx="1173269" cy="545513"/>
      </dsp:txXfrm>
    </dsp:sp>
    <dsp:sp modelId="{E788ABC6-424C-4D5F-A506-4FCF2A665312}">
      <dsp:nvSpPr>
        <dsp:cNvPr id="0" name=""/>
        <dsp:cNvSpPr/>
      </dsp:nvSpPr>
      <dsp:spPr>
        <a:xfrm>
          <a:off x="1622772" y="0"/>
          <a:ext cx="1509016" cy="39776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Requiring much support</a:t>
          </a:r>
        </a:p>
      </dsp:txBody>
      <dsp:txXfrm>
        <a:off x="1622772" y="0"/>
        <a:ext cx="1509016" cy="1193292"/>
      </dsp:txXfrm>
    </dsp:sp>
    <dsp:sp modelId="{1E08E34D-94AF-43B4-8240-5487B255DBB9}">
      <dsp:nvSpPr>
        <dsp:cNvPr id="0" name=""/>
        <dsp:cNvSpPr/>
      </dsp:nvSpPr>
      <dsp:spPr>
        <a:xfrm>
          <a:off x="1773674" y="1193389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Tolerates social interaction</a:t>
          </a:r>
        </a:p>
      </dsp:txBody>
      <dsp:txXfrm>
        <a:off x="1790646" y="1210361"/>
        <a:ext cx="1173269" cy="545513"/>
      </dsp:txXfrm>
    </dsp:sp>
    <dsp:sp modelId="{63334A17-E2E8-4472-841A-E109176A47B1}">
      <dsp:nvSpPr>
        <dsp:cNvPr id="0" name=""/>
        <dsp:cNvSpPr/>
      </dsp:nvSpPr>
      <dsp:spPr>
        <a:xfrm>
          <a:off x="1773674" y="1861993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Limited speech</a:t>
          </a:r>
        </a:p>
      </dsp:txBody>
      <dsp:txXfrm>
        <a:off x="1790646" y="1878965"/>
        <a:ext cx="1173269" cy="545513"/>
      </dsp:txXfrm>
    </dsp:sp>
    <dsp:sp modelId="{D5BE51D6-567E-4A71-ACB4-DAAE0F010348}">
      <dsp:nvSpPr>
        <dsp:cNvPr id="0" name=""/>
        <dsp:cNvSpPr/>
      </dsp:nvSpPr>
      <dsp:spPr>
        <a:xfrm>
          <a:off x="1773674" y="2530598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Unusual learning style</a:t>
          </a:r>
        </a:p>
      </dsp:txBody>
      <dsp:txXfrm>
        <a:off x="1790646" y="2547570"/>
        <a:ext cx="1173269" cy="545513"/>
      </dsp:txXfrm>
    </dsp:sp>
    <dsp:sp modelId="{36B7928F-52A3-4A00-AC55-3B8080E8DEF5}">
      <dsp:nvSpPr>
        <dsp:cNvPr id="0" name=""/>
        <dsp:cNvSpPr/>
      </dsp:nvSpPr>
      <dsp:spPr>
        <a:xfrm>
          <a:off x="1773674" y="3199203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Severe inflexibility</a:t>
          </a:r>
        </a:p>
      </dsp:txBody>
      <dsp:txXfrm>
        <a:off x="1790646" y="3216175"/>
        <a:ext cx="1173269" cy="545513"/>
      </dsp:txXfrm>
    </dsp:sp>
    <dsp:sp modelId="{42D448A3-E909-4B44-8405-F04C17534CE4}">
      <dsp:nvSpPr>
        <dsp:cNvPr id="0" name=""/>
        <dsp:cNvSpPr/>
      </dsp:nvSpPr>
      <dsp:spPr>
        <a:xfrm>
          <a:off x="3244965" y="0"/>
          <a:ext cx="1509016" cy="39776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Would benefit from support</a:t>
          </a:r>
        </a:p>
      </dsp:txBody>
      <dsp:txXfrm>
        <a:off x="3244965" y="0"/>
        <a:ext cx="1509016" cy="1193292"/>
      </dsp:txXfrm>
    </dsp:sp>
    <dsp:sp modelId="{8C56C99D-479F-4BB0-8F96-9437050D6D08}">
      <dsp:nvSpPr>
        <dsp:cNvPr id="0" name=""/>
        <dsp:cNvSpPr/>
      </dsp:nvSpPr>
      <dsp:spPr>
        <a:xfrm>
          <a:off x="3395866" y="1193389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Age inappropriate social skills</a:t>
          </a:r>
        </a:p>
      </dsp:txBody>
      <dsp:txXfrm>
        <a:off x="3412838" y="1210361"/>
        <a:ext cx="1173269" cy="545513"/>
      </dsp:txXfrm>
    </dsp:sp>
    <dsp:sp modelId="{77B3D54A-4A97-45F2-98A0-48BD56BA6416}">
      <dsp:nvSpPr>
        <dsp:cNvPr id="0" name=""/>
        <dsp:cNvSpPr/>
      </dsp:nvSpPr>
      <dsp:spPr>
        <a:xfrm>
          <a:off x="3395866" y="1861993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Highly verbal</a:t>
          </a:r>
        </a:p>
      </dsp:txBody>
      <dsp:txXfrm>
        <a:off x="3412838" y="1878965"/>
        <a:ext cx="1173269" cy="545513"/>
      </dsp:txXfrm>
    </dsp:sp>
    <dsp:sp modelId="{26A12E50-E8FB-4DAD-A952-4C946A0E7509}">
      <dsp:nvSpPr>
        <dsp:cNvPr id="0" name=""/>
        <dsp:cNvSpPr/>
      </dsp:nvSpPr>
      <dsp:spPr>
        <a:xfrm>
          <a:off x="3395866" y="2530598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Literal thinking</a:t>
          </a:r>
        </a:p>
      </dsp:txBody>
      <dsp:txXfrm>
        <a:off x="3412838" y="2547570"/>
        <a:ext cx="1173269" cy="545513"/>
      </dsp:txXfrm>
    </dsp:sp>
    <dsp:sp modelId="{F77D78B4-15DA-4B34-865D-B4B0817C9145}">
      <dsp:nvSpPr>
        <dsp:cNvPr id="0" name=""/>
        <dsp:cNvSpPr/>
      </dsp:nvSpPr>
      <dsp:spPr>
        <a:xfrm>
          <a:off x="3395866" y="3199203"/>
          <a:ext cx="1207213" cy="579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Extreme sensory sensitivity</a:t>
          </a:r>
        </a:p>
      </dsp:txBody>
      <dsp:txXfrm>
        <a:off x="3412838" y="3216175"/>
        <a:ext cx="1173269" cy="5455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76109-6A60-4003-A845-7D00EFCD4064}">
      <dsp:nvSpPr>
        <dsp:cNvPr id="0" name=""/>
        <dsp:cNvSpPr/>
      </dsp:nvSpPr>
      <dsp:spPr>
        <a:xfrm>
          <a:off x="6171" y="769982"/>
          <a:ext cx="2188594" cy="1633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Awkwrd</a:t>
          </a:r>
          <a:r>
            <a:rPr lang="en-US" sz="1300" kern="1200" dirty="0"/>
            <a:t> social skills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May act younger than their age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Unusual eye contact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Inappropriate mannerisms</a:t>
          </a:r>
        </a:p>
      </dsp:txBody>
      <dsp:txXfrm>
        <a:off x="44451" y="808262"/>
        <a:ext cx="2112034" cy="1595459"/>
      </dsp:txXfrm>
    </dsp:sp>
    <dsp:sp modelId="{5F0CF6CB-E805-4E58-BC24-D261B8FAF6ED}">
      <dsp:nvSpPr>
        <dsp:cNvPr id="0" name=""/>
        <dsp:cNvSpPr/>
      </dsp:nvSpPr>
      <dsp:spPr>
        <a:xfrm>
          <a:off x="6171" y="2403722"/>
          <a:ext cx="2188594" cy="702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Social</a:t>
          </a:r>
        </a:p>
      </dsp:txBody>
      <dsp:txXfrm>
        <a:off x="6171" y="2403722"/>
        <a:ext cx="1541263" cy="702508"/>
      </dsp:txXfrm>
    </dsp:sp>
    <dsp:sp modelId="{AC0D8E69-0311-4F44-9485-313E75747577}">
      <dsp:nvSpPr>
        <dsp:cNvPr id="0" name=""/>
        <dsp:cNvSpPr/>
      </dsp:nvSpPr>
      <dsp:spPr>
        <a:xfrm>
          <a:off x="1609347" y="2515309"/>
          <a:ext cx="766008" cy="76600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CC584-54A5-4835-B845-74FCABA32756}">
      <dsp:nvSpPr>
        <dsp:cNvPr id="0" name=""/>
        <dsp:cNvSpPr/>
      </dsp:nvSpPr>
      <dsp:spPr>
        <a:xfrm>
          <a:off x="2565129" y="769982"/>
          <a:ext cx="2188594" cy="1633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Good concrete language skills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Difficulty with back and forth conversations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Abnormal affect - Shows no emotion or too much emotion</a:t>
          </a:r>
        </a:p>
      </dsp:txBody>
      <dsp:txXfrm>
        <a:off x="2603409" y="808262"/>
        <a:ext cx="2112034" cy="1595459"/>
      </dsp:txXfrm>
    </dsp:sp>
    <dsp:sp modelId="{FB51D1B8-9725-44BC-9D73-6C1013B28DE8}">
      <dsp:nvSpPr>
        <dsp:cNvPr id="0" name=""/>
        <dsp:cNvSpPr/>
      </dsp:nvSpPr>
      <dsp:spPr>
        <a:xfrm>
          <a:off x="2565129" y="2403722"/>
          <a:ext cx="2188594" cy="702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Communication</a:t>
          </a:r>
        </a:p>
      </dsp:txBody>
      <dsp:txXfrm>
        <a:off x="2565129" y="2403722"/>
        <a:ext cx="1541263" cy="702508"/>
      </dsp:txXfrm>
    </dsp:sp>
    <dsp:sp modelId="{187080FF-7B9F-441D-881E-E66A239333BB}">
      <dsp:nvSpPr>
        <dsp:cNvPr id="0" name=""/>
        <dsp:cNvSpPr/>
      </dsp:nvSpPr>
      <dsp:spPr>
        <a:xfrm>
          <a:off x="4168305" y="2515309"/>
          <a:ext cx="766008" cy="76600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28C1B3-AED4-483E-9136-AA1FAAC708DA}">
      <dsp:nvSpPr>
        <dsp:cNvPr id="0" name=""/>
        <dsp:cNvSpPr/>
      </dsp:nvSpPr>
      <dsp:spPr>
        <a:xfrm>
          <a:off x="5124086" y="769982"/>
          <a:ext cx="2188594" cy="1633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Only interest in one subject in school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Get a lot of excitement or pleasure from special interests</a:t>
          </a:r>
        </a:p>
      </dsp:txBody>
      <dsp:txXfrm>
        <a:off x="5162366" y="808262"/>
        <a:ext cx="2112034" cy="1595459"/>
      </dsp:txXfrm>
    </dsp:sp>
    <dsp:sp modelId="{BD6752DC-C5AB-4FA1-85ED-F233E87F410F}">
      <dsp:nvSpPr>
        <dsp:cNvPr id="0" name=""/>
        <dsp:cNvSpPr/>
      </dsp:nvSpPr>
      <dsp:spPr>
        <a:xfrm>
          <a:off x="5124086" y="2403722"/>
          <a:ext cx="2188594" cy="702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Restricted interests</a:t>
          </a:r>
        </a:p>
      </dsp:txBody>
      <dsp:txXfrm>
        <a:off x="5124086" y="2403722"/>
        <a:ext cx="1541263" cy="702508"/>
      </dsp:txXfrm>
    </dsp:sp>
    <dsp:sp modelId="{D9501E89-4F47-43D2-9394-3DD8C6B851F5}">
      <dsp:nvSpPr>
        <dsp:cNvPr id="0" name=""/>
        <dsp:cNvSpPr/>
      </dsp:nvSpPr>
      <dsp:spPr>
        <a:xfrm>
          <a:off x="6727262" y="2515309"/>
          <a:ext cx="766008" cy="76600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AB93B-E6C4-4EB6-92C2-8C56C170E9ED}">
      <dsp:nvSpPr>
        <dsp:cNvPr id="0" name=""/>
        <dsp:cNvSpPr/>
      </dsp:nvSpPr>
      <dsp:spPr>
        <a:xfrm>
          <a:off x="7683044" y="769982"/>
          <a:ext cx="2188594" cy="1633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Normal to high cognitive skills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Literal thinkers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Approximately 30% have gifted IQ scores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Detail oriented – struggle with big picture</a:t>
          </a:r>
        </a:p>
      </dsp:txBody>
      <dsp:txXfrm>
        <a:off x="7721324" y="808262"/>
        <a:ext cx="2112034" cy="1595459"/>
      </dsp:txXfrm>
    </dsp:sp>
    <dsp:sp modelId="{79DD633A-B132-4548-BCB7-86935DDE3362}">
      <dsp:nvSpPr>
        <dsp:cNvPr id="0" name=""/>
        <dsp:cNvSpPr/>
      </dsp:nvSpPr>
      <dsp:spPr>
        <a:xfrm>
          <a:off x="7683044" y="2403722"/>
          <a:ext cx="2188594" cy="702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Cognitive</a:t>
          </a:r>
        </a:p>
      </dsp:txBody>
      <dsp:txXfrm>
        <a:off x="7683044" y="2403722"/>
        <a:ext cx="1541263" cy="702508"/>
      </dsp:txXfrm>
    </dsp:sp>
    <dsp:sp modelId="{76F81F9D-E41D-425D-B548-9C29D1D79124}">
      <dsp:nvSpPr>
        <dsp:cNvPr id="0" name=""/>
        <dsp:cNvSpPr/>
      </dsp:nvSpPr>
      <dsp:spPr>
        <a:xfrm>
          <a:off x="9286220" y="2515309"/>
          <a:ext cx="766008" cy="76600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700C0-D9FB-485E-8215-2C9DBF2C7FFE}">
      <dsp:nvSpPr>
        <dsp:cNvPr id="0" name=""/>
        <dsp:cNvSpPr/>
      </dsp:nvSpPr>
      <dsp:spPr>
        <a:xfrm rot="16200000">
          <a:off x="-1005581" y="780000"/>
          <a:ext cx="4715631" cy="270318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hlinkClick xmlns:r="http://schemas.openxmlformats.org/officeDocument/2006/relationships" r:id="rId1"/>
            </a:rPr>
            <a:t>National Professional Development Center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Wong et al., 2014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Identified 27 EBPs</a:t>
          </a:r>
        </a:p>
      </dsp:txBody>
      <dsp:txXfrm rot="5400000">
        <a:off x="640" y="952687"/>
        <a:ext cx="2230130" cy="2357815"/>
      </dsp:txXfrm>
    </dsp:sp>
    <dsp:sp modelId="{583CDEEA-AC32-4155-B5EA-3C53E7490C3C}">
      <dsp:nvSpPr>
        <dsp:cNvPr id="0" name=""/>
        <dsp:cNvSpPr/>
      </dsp:nvSpPr>
      <dsp:spPr>
        <a:xfrm rot="5400000">
          <a:off x="1903172" y="780000"/>
          <a:ext cx="4717145" cy="270318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hlinkClick xmlns:r="http://schemas.openxmlformats.org/officeDocument/2006/relationships" r:id="rId2"/>
            </a:rPr>
            <a:t>National Standards Project, Phase 2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National Autism Center, 2015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Identified 14 EBPs</a:t>
          </a:r>
        </a:p>
      </dsp:txBody>
      <dsp:txXfrm rot="-5400000">
        <a:off x="3383208" y="952308"/>
        <a:ext cx="2230130" cy="23585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7B6F0-1D66-49FE-9AB6-37013986AAFA}">
      <dsp:nvSpPr>
        <dsp:cNvPr id="0" name=""/>
        <dsp:cNvSpPr/>
      </dsp:nvSpPr>
      <dsp:spPr>
        <a:xfrm>
          <a:off x="1487804" y="405129"/>
          <a:ext cx="0" cy="364617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DB03B9-03F1-4B61-976A-F7E34D0E77AF}">
      <dsp:nvSpPr>
        <dsp:cNvPr id="0" name=""/>
        <dsp:cNvSpPr/>
      </dsp:nvSpPr>
      <dsp:spPr>
        <a:xfrm>
          <a:off x="1589087" y="526668"/>
          <a:ext cx="1917682" cy="16407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D4B64-A179-4509-816E-01BFC2427B16}">
      <dsp:nvSpPr>
        <dsp:cNvPr id="0" name=""/>
        <dsp:cNvSpPr/>
      </dsp:nvSpPr>
      <dsp:spPr>
        <a:xfrm>
          <a:off x="1589087" y="2167445"/>
          <a:ext cx="1917682" cy="188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</a:t>
          </a:r>
          <a:r>
            <a:rPr lang="en-US" sz="1000" kern="1200" baseline="0" dirty="0"/>
            <a:t> consequence following a behavior that increases the likelihood of that behavior occurring in the future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Could include token economy, special interests, and can be used with other EBPs </a:t>
          </a:r>
        </a:p>
      </dsp:txBody>
      <dsp:txXfrm>
        <a:off x="1589087" y="2167445"/>
        <a:ext cx="1917682" cy="1883854"/>
      </dsp:txXfrm>
    </dsp:sp>
    <dsp:sp modelId="{EC93E7DC-CCA5-4CB0-A0FD-1B5A218DB0AD}">
      <dsp:nvSpPr>
        <dsp:cNvPr id="0" name=""/>
        <dsp:cNvSpPr/>
      </dsp:nvSpPr>
      <dsp:spPr>
        <a:xfrm>
          <a:off x="1487804" y="0"/>
          <a:ext cx="2025650" cy="40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Reinforcement</a:t>
          </a:r>
        </a:p>
      </dsp:txBody>
      <dsp:txXfrm>
        <a:off x="1487804" y="0"/>
        <a:ext cx="2025650" cy="405130"/>
      </dsp:txXfrm>
    </dsp:sp>
    <dsp:sp modelId="{A844A444-6614-4DA9-98CA-DB6A158CCCFC}">
      <dsp:nvSpPr>
        <dsp:cNvPr id="0" name=""/>
        <dsp:cNvSpPr/>
      </dsp:nvSpPr>
      <dsp:spPr>
        <a:xfrm>
          <a:off x="4016375" y="405129"/>
          <a:ext cx="0" cy="364617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8719A-6DD4-40C8-85FF-C3F880555E5F}">
      <dsp:nvSpPr>
        <dsp:cNvPr id="0" name=""/>
        <dsp:cNvSpPr/>
      </dsp:nvSpPr>
      <dsp:spPr>
        <a:xfrm>
          <a:off x="4117657" y="526668"/>
          <a:ext cx="1917682" cy="1640776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DDE48-F0FD-43BC-A77E-9E287C45A9C8}">
      <dsp:nvSpPr>
        <dsp:cNvPr id="0" name=""/>
        <dsp:cNvSpPr/>
      </dsp:nvSpPr>
      <dsp:spPr>
        <a:xfrm>
          <a:off x="4117657" y="2167445"/>
          <a:ext cx="1917682" cy="188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An activity or behavior is divided into smaller steps in order to teach the overall skill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Can be used with other EBPs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Can be used to break large assignments into manageable pieces</a:t>
          </a:r>
        </a:p>
      </dsp:txBody>
      <dsp:txXfrm>
        <a:off x="4117657" y="2167445"/>
        <a:ext cx="1917682" cy="1883854"/>
      </dsp:txXfrm>
    </dsp:sp>
    <dsp:sp modelId="{A870C1F0-12CB-4C7D-BEC5-5B2FF52B3706}">
      <dsp:nvSpPr>
        <dsp:cNvPr id="0" name=""/>
        <dsp:cNvSpPr/>
      </dsp:nvSpPr>
      <dsp:spPr>
        <a:xfrm>
          <a:off x="4016375" y="0"/>
          <a:ext cx="2025650" cy="40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Task analysis</a:t>
          </a:r>
        </a:p>
      </dsp:txBody>
      <dsp:txXfrm>
        <a:off x="4016375" y="0"/>
        <a:ext cx="2025650" cy="405130"/>
      </dsp:txXfrm>
    </dsp:sp>
    <dsp:sp modelId="{E2A1EDCF-2D10-4BA2-BD3E-2DE886060864}">
      <dsp:nvSpPr>
        <dsp:cNvPr id="0" name=""/>
        <dsp:cNvSpPr/>
      </dsp:nvSpPr>
      <dsp:spPr>
        <a:xfrm>
          <a:off x="6544945" y="405129"/>
          <a:ext cx="0" cy="364617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87A1D-76BE-4F8F-BCB2-0A5B74F00BC4}">
      <dsp:nvSpPr>
        <dsp:cNvPr id="0" name=""/>
        <dsp:cNvSpPr/>
      </dsp:nvSpPr>
      <dsp:spPr>
        <a:xfrm>
          <a:off x="6646227" y="526668"/>
          <a:ext cx="1917682" cy="16407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BBA7E-A84F-40AE-A43D-412B126EDA54}">
      <dsp:nvSpPr>
        <dsp:cNvPr id="0" name=""/>
        <dsp:cNvSpPr/>
      </dsp:nvSpPr>
      <dsp:spPr>
        <a:xfrm>
          <a:off x="6646227" y="2167445"/>
          <a:ext cx="1917682" cy="188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Any visual display that supports the learner engaging in the desired behavior or skill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Can include pictures, words, objects, visual boundaries, schedules, maps, etc.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Can help a student with organization skills, or knowing what they need for a class</a:t>
          </a:r>
        </a:p>
      </dsp:txBody>
      <dsp:txXfrm>
        <a:off x="6646227" y="2167445"/>
        <a:ext cx="1917682" cy="1883854"/>
      </dsp:txXfrm>
    </dsp:sp>
    <dsp:sp modelId="{27609B5C-A25B-4630-B37D-6BA10E50D166}">
      <dsp:nvSpPr>
        <dsp:cNvPr id="0" name=""/>
        <dsp:cNvSpPr/>
      </dsp:nvSpPr>
      <dsp:spPr>
        <a:xfrm>
          <a:off x="6544945" y="0"/>
          <a:ext cx="2025650" cy="40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Visual support</a:t>
          </a:r>
        </a:p>
      </dsp:txBody>
      <dsp:txXfrm>
        <a:off x="6544945" y="0"/>
        <a:ext cx="2025650" cy="4051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299EA-659C-40A9-8A69-4D86064F3F51}">
      <dsp:nvSpPr>
        <dsp:cNvPr id="0" name=""/>
        <dsp:cNvSpPr/>
      </dsp:nvSpPr>
      <dsp:spPr>
        <a:xfrm>
          <a:off x="1487804" y="405129"/>
          <a:ext cx="0" cy="364617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511D68-D297-4DF4-BAB1-B22CBE788EEA}">
      <dsp:nvSpPr>
        <dsp:cNvPr id="0" name=""/>
        <dsp:cNvSpPr/>
      </dsp:nvSpPr>
      <dsp:spPr>
        <a:xfrm>
          <a:off x="1589087" y="526668"/>
          <a:ext cx="1917682" cy="16407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8FFB9-4F8B-47BB-9E84-D6FC7FC5E5E4}">
      <dsp:nvSpPr>
        <dsp:cNvPr id="0" name=""/>
        <dsp:cNvSpPr/>
      </dsp:nvSpPr>
      <dsp:spPr>
        <a:xfrm>
          <a:off x="1589087" y="2167445"/>
          <a:ext cx="1917682" cy="188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Narratives that describe a social situation and highlight relevant cues and examples of responding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Individualized for the learner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Social Stories, Power Cards, </a:t>
          </a:r>
          <a:r>
            <a:rPr lang="en-US" sz="1200" kern="1200" dirty="0" err="1"/>
            <a:t>etc</a:t>
          </a:r>
          <a:r>
            <a:rPr lang="en-US" sz="1200" kern="1200" dirty="0"/>
            <a:t> </a:t>
          </a:r>
        </a:p>
      </dsp:txBody>
      <dsp:txXfrm>
        <a:off x="1589087" y="2167445"/>
        <a:ext cx="1917682" cy="1883854"/>
      </dsp:txXfrm>
    </dsp:sp>
    <dsp:sp modelId="{E414FAB6-79E3-4E53-9392-FD6FE5143F7A}">
      <dsp:nvSpPr>
        <dsp:cNvPr id="0" name=""/>
        <dsp:cNvSpPr/>
      </dsp:nvSpPr>
      <dsp:spPr>
        <a:xfrm>
          <a:off x="1487804" y="0"/>
          <a:ext cx="2025650" cy="40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Social narratives</a:t>
          </a:r>
        </a:p>
      </dsp:txBody>
      <dsp:txXfrm>
        <a:off x="1487804" y="0"/>
        <a:ext cx="2025650" cy="405130"/>
      </dsp:txXfrm>
    </dsp:sp>
    <dsp:sp modelId="{5DD8F246-CD92-4D9F-83CC-3CC49A8EEAD4}">
      <dsp:nvSpPr>
        <dsp:cNvPr id="0" name=""/>
        <dsp:cNvSpPr/>
      </dsp:nvSpPr>
      <dsp:spPr>
        <a:xfrm>
          <a:off x="4016375" y="405129"/>
          <a:ext cx="0" cy="364617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5B8C2-2E3D-4C4F-B486-249A6FD91150}">
      <dsp:nvSpPr>
        <dsp:cNvPr id="0" name=""/>
        <dsp:cNvSpPr/>
      </dsp:nvSpPr>
      <dsp:spPr>
        <a:xfrm>
          <a:off x="4117657" y="526668"/>
          <a:ext cx="1917682" cy="1640776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205AD-3C7E-4774-BDB8-1C8A8A89D7E8}">
      <dsp:nvSpPr>
        <dsp:cNvPr id="0" name=""/>
        <dsp:cNvSpPr/>
      </dsp:nvSpPr>
      <dsp:spPr>
        <a:xfrm>
          <a:off x="4117657" y="2167445"/>
          <a:ext cx="1917682" cy="188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Focuses on learners discriminating appropriate and inappropriate behaviors, accurately recording and monitoring their own behavior, and rewarding themselves</a:t>
          </a:r>
        </a:p>
      </dsp:txBody>
      <dsp:txXfrm>
        <a:off x="4117657" y="2167445"/>
        <a:ext cx="1917682" cy="1883854"/>
      </dsp:txXfrm>
    </dsp:sp>
    <dsp:sp modelId="{D50E51B2-B449-4F23-B93A-5DD31001D3E1}">
      <dsp:nvSpPr>
        <dsp:cNvPr id="0" name=""/>
        <dsp:cNvSpPr/>
      </dsp:nvSpPr>
      <dsp:spPr>
        <a:xfrm>
          <a:off x="4016375" y="0"/>
          <a:ext cx="2025650" cy="40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Self-management</a:t>
          </a:r>
        </a:p>
      </dsp:txBody>
      <dsp:txXfrm>
        <a:off x="4016375" y="0"/>
        <a:ext cx="2025650" cy="405130"/>
      </dsp:txXfrm>
    </dsp:sp>
    <dsp:sp modelId="{39B697CF-8690-4DAA-8D58-23636D2FC232}">
      <dsp:nvSpPr>
        <dsp:cNvPr id="0" name=""/>
        <dsp:cNvSpPr/>
      </dsp:nvSpPr>
      <dsp:spPr>
        <a:xfrm>
          <a:off x="6544945" y="405129"/>
          <a:ext cx="0" cy="364617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5D106-BE96-4C10-9122-BC6B73240882}">
      <dsp:nvSpPr>
        <dsp:cNvPr id="0" name=""/>
        <dsp:cNvSpPr/>
      </dsp:nvSpPr>
      <dsp:spPr>
        <a:xfrm>
          <a:off x="6646227" y="526668"/>
          <a:ext cx="1917682" cy="16407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5F3DB-BA5B-4999-A141-3FE8753465E7}">
      <dsp:nvSpPr>
        <dsp:cNvPr id="0" name=""/>
        <dsp:cNvSpPr/>
      </dsp:nvSpPr>
      <dsp:spPr>
        <a:xfrm>
          <a:off x="6646227" y="2167445"/>
          <a:ext cx="1917682" cy="188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Visual model of the target behavior or skill provided through video recording to help the student learn or engage in the desired behavior or skill</a:t>
          </a:r>
        </a:p>
      </dsp:txBody>
      <dsp:txXfrm>
        <a:off x="6646227" y="2167445"/>
        <a:ext cx="1917682" cy="1883854"/>
      </dsp:txXfrm>
    </dsp:sp>
    <dsp:sp modelId="{86DFAFF3-B98C-46B4-83C7-E4900A0E69E7}">
      <dsp:nvSpPr>
        <dsp:cNvPr id="0" name=""/>
        <dsp:cNvSpPr/>
      </dsp:nvSpPr>
      <dsp:spPr>
        <a:xfrm>
          <a:off x="6544945" y="0"/>
          <a:ext cx="2025650" cy="405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Video modeling</a:t>
          </a:r>
        </a:p>
      </dsp:txBody>
      <dsp:txXfrm>
        <a:off x="6544945" y="0"/>
        <a:ext cx="2025650" cy="405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5/3/2019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firm.fpg.unc.edu/reinforcement" TargetMode="External"/><Relationship Id="rId2" Type="http://schemas.openxmlformats.org/officeDocument/2006/relationships/hyperlink" Target="http://afirm.fpg.unc.edu/visual-suppor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firm.fpg.unc.edu/self-managemen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firm.fpg.unc.edu/task-analysis" TargetMode="External"/><Relationship Id="rId2" Type="http://schemas.openxmlformats.org/officeDocument/2006/relationships/hyperlink" Target="http://afirm.fpg.unc.edu/social-narrativ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A96Fba-WHk" TargetMode="External"/><Relationship Id="rId4" Type="http://schemas.openxmlformats.org/officeDocument/2006/relationships/hyperlink" Target="http://afirm.fpg.unc.edu/visual-support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youtube.com/watch?v=8Pc2gSDLW8k" TargetMode="Externa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MVZQICUhAk" TargetMode="External"/><Relationship Id="rId2" Type="http://schemas.openxmlformats.org/officeDocument/2006/relationships/hyperlink" Target="https://www.youtube.com/watch?v=JA96Fba-WH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nmbC-NKXWk" TargetMode="External"/><Relationship Id="rId4" Type="http://schemas.openxmlformats.org/officeDocument/2006/relationships/hyperlink" Target="https://www.youtube.com/watch?v=SVfeeh6yhS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bddd/autism/hcp-screening.html#Screening" TargetMode="External"/><Relationship Id="rId2" Type="http://schemas.openxmlformats.org/officeDocument/2006/relationships/hyperlink" Target="https://autismpdc.fpg.unc.edu/sites/autismpdc.fpg.unc.edu/files/2014-EBP-Repor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Khg68QJlo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20F4A-4B37-4160-BEA5-A892AC42F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SPED 790: Methods for Learners with Higher-Functioning Autism Spectrum Disorder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07E987-D4F2-4470-9EA6-7D28AF98F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 fontScale="92500" lnSpcReduction="20000"/>
          </a:bodyPr>
          <a:lstStyle/>
          <a:p>
            <a:r>
              <a:rPr lang="en-US" sz="1200" dirty="0"/>
              <a:t>Zack Cartmel</a:t>
            </a:r>
          </a:p>
          <a:p>
            <a:r>
              <a:rPr lang="en-US" sz="1200" dirty="0"/>
              <a:t>Master’s in Autism Spectrum Disorder</a:t>
            </a:r>
          </a:p>
          <a:p>
            <a:r>
              <a:rPr lang="en-US" sz="1200" dirty="0"/>
              <a:t>April 21, 2019</a:t>
            </a:r>
          </a:p>
          <a:p>
            <a:r>
              <a:rPr lang="en-US" sz="1200" dirty="0"/>
              <a:t>Dr. </a:t>
            </a:r>
            <a:r>
              <a:rPr lang="en-US" sz="1200" dirty="0" err="1"/>
              <a:t>Glennda</a:t>
            </a:r>
            <a:r>
              <a:rPr lang="en-US" sz="1200" dirty="0"/>
              <a:t> McKeithan</a:t>
            </a:r>
          </a:p>
        </p:txBody>
      </p:sp>
    </p:spTree>
    <p:extLst>
      <p:ext uri="{BB962C8B-B14F-4D97-AF65-F5344CB8AC3E}">
        <p14:creationId xmlns:p14="http://schemas.microsoft.com/office/powerpoint/2010/main" val="374818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1303-A576-49D0-8935-BEE5B454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96252-1AB3-4552-926A-5CA5311DC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Autism Spectrum Therapies. (2012, June 8). </a:t>
            </a:r>
            <a:r>
              <a:rPr lang="en-US" i="1" dirty="0"/>
              <a:t>The value of self-management in autism therapies</a:t>
            </a:r>
            <a:r>
              <a:rPr lang="en-US" dirty="0"/>
              <a:t> [Video file]. Retrieved from https://www.youtube.com/watch?v=hnmbC-NKXWk</a:t>
            </a:r>
          </a:p>
          <a:p>
            <a:r>
              <a:rPr lang="en-US" dirty="0"/>
              <a:t>Cox, A., &amp; AFIRM Team. (2018). </a:t>
            </a:r>
            <a:r>
              <a:rPr lang="en-US" i="1" dirty="0"/>
              <a:t>Video modeling. </a:t>
            </a:r>
            <a:r>
              <a:rPr lang="en-US" dirty="0"/>
              <a:t>Chapel Hill, NC: National Professional Development Center on Autism Spectrum Disorder, FPG Child Development Center, University of North Carolina. Retrieved from </a:t>
            </a:r>
            <a:r>
              <a:rPr lang="en-US" dirty="0">
                <a:hlinkClick r:id="rId2"/>
              </a:rPr>
              <a:t>http://afirm.fpg.unc.edu/video-modeling</a:t>
            </a:r>
            <a:endParaRPr lang="en-US" dirty="0"/>
          </a:p>
          <a:p>
            <a:r>
              <a:rPr lang="en-US" dirty="0"/>
              <a:t>DrBlackwellFlanagan1. (2016, June 9). </a:t>
            </a:r>
            <a:r>
              <a:rPr lang="en-US" i="1" dirty="0"/>
              <a:t>Social narratives</a:t>
            </a:r>
            <a:r>
              <a:rPr lang="en-US" dirty="0"/>
              <a:t> [Video file]. Retrieved from https://www.youtube.com/watch?v=SVfeeh6yhSo</a:t>
            </a:r>
          </a:p>
          <a:p>
            <a:r>
              <a:rPr lang="en-US" dirty="0" err="1"/>
              <a:t>Emaley</a:t>
            </a:r>
            <a:r>
              <a:rPr lang="en-US" dirty="0"/>
              <a:t> McCulloch. (2013, March 6). </a:t>
            </a:r>
            <a:r>
              <a:rPr lang="en-US" i="1" dirty="0"/>
              <a:t>Autism Training Solutions: Chaining and task analysis</a:t>
            </a:r>
            <a:r>
              <a:rPr lang="en-US" dirty="0"/>
              <a:t> [Video file]. Retrieved from https://www.youtube.com/watch?v=wMVZQICUhAk</a:t>
            </a:r>
          </a:p>
          <a:p>
            <a:r>
              <a:rPr lang="en-US" dirty="0"/>
              <a:t>Lee Health. (2018, April 14). </a:t>
            </a:r>
            <a:r>
              <a:rPr lang="en-US" i="1" dirty="0"/>
              <a:t>Is Asperger’s syndrome autism?</a:t>
            </a:r>
            <a:r>
              <a:rPr lang="en-US" dirty="0"/>
              <a:t> [Video file]. Retrieved from https://www.youtube.com/watch?v=8Pc2gSDLW8k</a:t>
            </a:r>
          </a:p>
          <a:p>
            <a:r>
              <a:rPr lang="en-US" dirty="0"/>
              <a:t>Sam, A., &amp; AFIRM Team. (2015). </a:t>
            </a:r>
            <a:r>
              <a:rPr lang="en-US" i="1" dirty="0"/>
              <a:t>Reinforcement. </a:t>
            </a:r>
            <a:r>
              <a:rPr lang="en-US" dirty="0"/>
              <a:t>Chapel Hill, NC: National Professional Development Center on Autism Spectrum Disorder, FPG Child Development Center, University of North Carolina. Retrieved from </a:t>
            </a:r>
            <a:r>
              <a:rPr lang="en-US" dirty="0">
                <a:hlinkClick r:id="rId3"/>
              </a:rPr>
              <a:t>http://afirm.fpg.unc.edu/reinforcement</a:t>
            </a:r>
            <a:endParaRPr lang="en-US" dirty="0"/>
          </a:p>
          <a:p>
            <a:r>
              <a:rPr lang="en-US" dirty="0"/>
              <a:t>Sam, A., &amp; AFIRM Team. (2016). </a:t>
            </a:r>
            <a:r>
              <a:rPr lang="en-US" i="1" dirty="0"/>
              <a:t>Self-management. </a:t>
            </a:r>
            <a:r>
              <a:rPr lang="en-US" dirty="0"/>
              <a:t>Chapel Hill, NC: National Professional Development Center on Autism Spectrum Disorder, FPG Child Development Center, University of North Carolina. Retrieved from </a:t>
            </a:r>
            <a:r>
              <a:rPr lang="en-US" dirty="0">
                <a:hlinkClick r:id="rId4"/>
              </a:rPr>
              <a:t>http://afirm.fpg.unc.edu/self-management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35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CE54-B61B-493D-988A-7B2B2462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87CA9-4671-4A45-8EC8-886BEA5B2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Sam, A., &amp; AFIRM Team. (2015). </a:t>
            </a:r>
            <a:r>
              <a:rPr lang="en-US" i="1" dirty="0"/>
              <a:t>Social narratives. </a:t>
            </a:r>
            <a:r>
              <a:rPr lang="en-US" dirty="0"/>
              <a:t>Chapel Hill, NC: National Professional Development Center on Autism Spectrum Disorder, FPG Child Development Center, University of North Carolina. Retrieved from </a:t>
            </a:r>
            <a:r>
              <a:rPr lang="en-US" dirty="0">
                <a:hlinkClick r:id="rId2"/>
              </a:rPr>
              <a:t>http://afirm.fpg.unc.edu/social-narratives</a:t>
            </a:r>
            <a:endParaRPr lang="en-US" dirty="0"/>
          </a:p>
          <a:p>
            <a:r>
              <a:rPr lang="en-US" dirty="0"/>
              <a:t>Sam, A., &amp; AFIRM Team. (2015). </a:t>
            </a:r>
            <a:r>
              <a:rPr lang="en-US" i="1" dirty="0"/>
              <a:t>Task analysis. </a:t>
            </a:r>
            <a:r>
              <a:rPr lang="en-US" dirty="0"/>
              <a:t>Chapel Hill, NC: National Professional Development Center on Autism Spectrum Disorder, FPG Child Development Center, University of North Carolina. Retrieved from </a:t>
            </a:r>
            <a:r>
              <a:rPr lang="en-US" dirty="0">
                <a:hlinkClick r:id="rId3"/>
              </a:rPr>
              <a:t>http://afirm.fpg.unc.edu/task-analysis</a:t>
            </a:r>
            <a:endParaRPr lang="en-US" dirty="0"/>
          </a:p>
          <a:p>
            <a:r>
              <a:rPr lang="en-US" dirty="0"/>
              <a:t>Sam, A., &amp; AFIRM Team. (2015). </a:t>
            </a:r>
            <a:r>
              <a:rPr lang="en-US" i="1" dirty="0"/>
              <a:t>Visual supports. </a:t>
            </a:r>
            <a:r>
              <a:rPr lang="en-US" dirty="0"/>
              <a:t>Chapel Hill, NC: National Professional Development Center on Autism Spectrum Disorder, FPG Child Development Center, University of North Carolina. Retrieved from </a:t>
            </a:r>
            <a:r>
              <a:rPr lang="en-US" dirty="0">
                <a:hlinkClick r:id="rId4"/>
              </a:rPr>
              <a:t>http://afirm.fpg.unc.edu/visual-supports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Seth </a:t>
            </a:r>
            <a:r>
              <a:rPr lang="en-US" dirty="0" err="1">
                <a:solidFill>
                  <a:prstClr val="black"/>
                </a:solidFill>
              </a:rPr>
              <a:t>Lapic</a:t>
            </a:r>
            <a:r>
              <a:rPr lang="en-US" dirty="0">
                <a:solidFill>
                  <a:prstClr val="black"/>
                </a:solidFill>
              </a:rPr>
              <a:t>. (2009, October 6). </a:t>
            </a:r>
            <a:r>
              <a:rPr lang="en-US" i="1" dirty="0">
                <a:solidFill>
                  <a:prstClr val="black"/>
                </a:solidFill>
              </a:rPr>
              <a:t>Positive reinforcement – The Big Bang Theory</a:t>
            </a:r>
            <a:r>
              <a:rPr lang="en-US" dirty="0">
                <a:solidFill>
                  <a:prstClr val="black"/>
                </a:solidFill>
              </a:rPr>
              <a:t> [Video file]. Retrieved from </a:t>
            </a:r>
            <a:r>
              <a:rPr lang="en-US" dirty="0">
                <a:solidFill>
                  <a:prstClr val="black"/>
                </a:solidFill>
                <a:hlinkClick r:id="rId5"/>
              </a:rPr>
              <a:t>https://www.youtube.com/watch?v=JA96Fba-WHk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TED-Ed. (2013, February 10). </a:t>
            </a:r>
            <a:r>
              <a:rPr lang="en-US" i="1" dirty="0">
                <a:solidFill>
                  <a:prstClr val="black"/>
                </a:solidFill>
              </a:rPr>
              <a:t>The world needs all kinds of minds – Temple Grandin</a:t>
            </a:r>
            <a:r>
              <a:rPr lang="en-US" dirty="0">
                <a:solidFill>
                  <a:prstClr val="black"/>
                </a:solidFill>
              </a:rPr>
              <a:t> [Video file]. Retrieved from https://www.youtube.com/watch?v=UKhg68QJlo0</a:t>
            </a:r>
          </a:p>
          <a:p>
            <a:r>
              <a:rPr lang="en-US" dirty="0">
                <a:solidFill>
                  <a:prstClr val="black"/>
                </a:solidFill>
              </a:rPr>
              <a:t>Wong, C., Odom, S. L., Hume, K., Cox, A. W., Fettig, A., </a:t>
            </a:r>
            <a:r>
              <a:rPr lang="en-US" dirty="0" err="1">
                <a:solidFill>
                  <a:prstClr val="black"/>
                </a:solidFill>
              </a:rPr>
              <a:t>Kucharczyk</a:t>
            </a:r>
            <a:r>
              <a:rPr lang="en-US" dirty="0">
                <a:solidFill>
                  <a:prstClr val="black"/>
                </a:solidFill>
              </a:rPr>
              <a:t>, S., … Schultz, T. R. (2014) </a:t>
            </a:r>
            <a:r>
              <a:rPr lang="en-US" i="1" dirty="0">
                <a:solidFill>
                  <a:prstClr val="black"/>
                </a:solidFill>
              </a:rPr>
              <a:t>Evidence-based practices for children, youth, and young adults with Autism Spectrum Disorder. </a:t>
            </a:r>
            <a:r>
              <a:rPr lang="en-US" dirty="0">
                <a:solidFill>
                  <a:prstClr val="black"/>
                </a:solidFill>
              </a:rPr>
              <a:t>Chapel Hill: The University of North Carolina, Frank Porter Graham Child Development Institute, Autism Evidenced-Based Practice Review 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5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4E193-910C-4361-98CA-14B205FA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E82A-47B2-40EF-939A-8AD5778CC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thought that completing this presentation was useful for reviewing the important pieces of information I have learned through this course. I also like that we are required to share it with someone because it gives us the opportunity to show what we know as well as allowing us to create a resource for teaching others more about ASD. It is good to pick out what things are most important to include and what can be left out when you’re considering educating a “layperson” about autism. I will definitely use this to share with my supervisor and show her what I know and </a:t>
            </a:r>
            <a:r>
              <a:rPr lang="en-US"/>
              <a:t>have learned.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5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5AE07-9726-4278-A237-F2C265C66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High-Functioning Autism (HFA)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FC730-2A24-4B84-85B3-F392E9800F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Autism is a neurological, developmental disorder</a:t>
            </a:r>
          </a:p>
          <a:p>
            <a:r>
              <a:rPr lang="en-US" dirty="0"/>
              <a:t>Individuals with high-functioning autism exhibit</a:t>
            </a:r>
          </a:p>
          <a:p>
            <a:pPr lvl="1"/>
            <a:r>
              <a:rPr lang="en-US" dirty="0"/>
              <a:t>Good concrete language skills</a:t>
            </a:r>
          </a:p>
          <a:p>
            <a:pPr lvl="1"/>
            <a:r>
              <a:rPr lang="en-US" dirty="0"/>
              <a:t>Difficulty with back and forth conversations</a:t>
            </a:r>
          </a:p>
          <a:p>
            <a:pPr lvl="1"/>
            <a:r>
              <a:rPr lang="en-US" dirty="0"/>
              <a:t>Awkward social skills</a:t>
            </a:r>
          </a:p>
          <a:p>
            <a:pPr lvl="1"/>
            <a:r>
              <a:rPr lang="en-US" dirty="0"/>
              <a:t>Restricted interest</a:t>
            </a:r>
          </a:p>
          <a:p>
            <a:pPr lvl="1"/>
            <a:r>
              <a:rPr lang="en-US" dirty="0"/>
              <a:t>Normal to high cognitive skills</a:t>
            </a:r>
          </a:p>
          <a:p>
            <a:r>
              <a:rPr lang="en-US" dirty="0">
                <a:hlinkClick r:id="rId2"/>
              </a:rPr>
              <a:t>It is a lifelong disorder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363B72D-E39F-432A-909F-64D60AF3578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1459078"/>
              </p:ext>
            </p:extLst>
          </p:nvPr>
        </p:nvGraphicFramePr>
        <p:xfrm>
          <a:off x="6364288" y="2194560"/>
          <a:ext cx="4754562" cy="3977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4618041-2330-48BA-9D38-F1D71CDF7743}"/>
              </a:ext>
            </a:extLst>
          </p:cNvPr>
          <p:cNvSpPr txBox="1"/>
          <p:nvPr/>
        </p:nvSpPr>
        <p:spPr>
          <a:xfrm>
            <a:off x="6942839" y="1632311"/>
            <a:ext cx="3597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Autism is a spectrum</a:t>
            </a:r>
          </a:p>
        </p:txBody>
      </p:sp>
    </p:spTree>
    <p:extLst>
      <p:ext uri="{BB962C8B-B14F-4D97-AF65-F5344CB8AC3E}">
        <p14:creationId xmlns:p14="http://schemas.microsoft.com/office/powerpoint/2010/main" val="423558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404BF-C30F-41EF-8C2B-5E3B4F946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– Identification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60968-3C68-4881-8C5C-C22C0F33B6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Formal (norm-referenced measures) and informal assessments used by a multidisciplinary team to diagnose and identify ASD</a:t>
            </a:r>
          </a:p>
          <a:p>
            <a:r>
              <a:rPr lang="en-US" dirty="0"/>
              <a:t>Formal assessments</a:t>
            </a:r>
          </a:p>
          <a:p>
            <a:pPr lvl="1"/>
            <a:r>
              <a:rPr lang="en-US" dirty="0"/>
              <a:t>Autism Diagnostic Observation Schedule, 2</a:t>
            </a:r>
            <a:r>
              <a:rPr lang="en-US" baseline="30000" dirty="0"/>
              <a:t>nd</a:t>
            </a:r>
            <a:r>
              <a:rPr lang="en-US" dirty="0"/>
              <a:t> edition (ADOS-2)</a:t>
            </a:r>
          </a:p>
          <a:p>
            <a:pPr lvl="1"/>
            <a:r>
              <a:rPr lang="en-US" dirty="0"/>
              <a:t>Autism Diagnostic Interview - Revised (ADI-R)</a:t>
            </a:r>
          </a:p>
          <a:p>
            <a:pPr lvl="1"/>
            <a:r>
              <a:rPr lang="en-US" dirty="0"/>
              <a:t>Gilliam Autism Rating Scale (GARS-3)</a:t>
            </a:r>
          </a:p>
          <a:p>
            <a:pPr lvl="1"/>
            <a:r>
              <a:rPr lang="en-US" dirty="0"/>
              <a:t>Asperger Syndrome Diagnostic Scale (ASDS)</a:t>
            </a:r>
          </a:p>
          <a:p>
            <a:r>
              <a:rPr lang="en-US" dirty="0"/>
              <a:t>Indirect Observation Measures</a:t>
            </a:r>
          </a:p>
          <a:p>
            <a:pPr lvl="1"/>
            <a:r>
              <a:rPr lang="en-US" dirty="0"/>
              <a:t>Deficits in social interaction</a:t>
            </a:r>
          </a:p>
          <a:p>
            <a:pPr lvl="1"/>
            <a:r>
              <a:rPr lang="en-US" dirty="0"/>
              <a:t>Parent interviews</a:t>
            </a:r>
          </a:p>
          <a:p>
            <a:pPr lvl="1"/>
            <a:r>
              <a:rPr lang="en-US" dirty="0"/>
              <a:t>Learning characteristics</a:t>
            </a:r>
          </a:p>
          <a:p>
            <a:pPr lvl="1"/>
            <a:r>
              <a:rPr lang="en-US" dirty="0"/>
              <a:t>Observable Problem Behaviors</a:t>
            </a:r>
          </a:p>
          <a:p>
            <a:pPr lvl="1"/>
            <a:r>
              <a:rPr lang="en-US" dirty="0"/>
              <a:t>Deficits in social communication</a:t>
            </a:r>
          </a:p>
          <a:p>
            <a:pPr lvl="1"/>
            <a:r>
              <a:rPr lang="en-US" dirty="0"/>
              <a:t>Restricted and repetitive patterns of behavior, interests, or activities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0220D0BC-5E83-4D41-9C5F-FAA45BC75E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88" y="2459169"/>
            <a:ext cx="4754562" cy="344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5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5D489-9D56-45C5-BCD2-89E391B2C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HFA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DE27B5E-CD69-413E-8A55-BED14E74B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6669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11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09D15-2FFE-41E3-AD59-C653AF739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EBPs in HFA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6A91C-2AB9-4E88-A238-6209BCA024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Interventions used for students with HFA should be evidence based</a:t>
            </a:r>
          </a:p>
          <a:p>
            <a:r>
              <a:rPr lang="en-US" dirty="0"/>
              <a:t>EBPs have undergone research to prove they are efficacious and valid</a:t>
            </a:r>
          </a:p>
          <a:p>
            <a:r>
              <a:rPr lang="en-US" dirty="0"/>
              <a:t>EBPs have been systematically reviewed by an outside source to determine that they are evidence based</a:t>
            </a:r>
          </a:p>
          <a:p>
            <a:r>
              <a:rPr lang="en-US" dirty="0"/>
              <a:t>Each group had different criteria leading to different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EB37D38-B059-47FE-AD10-11A321D6B8A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8007747"/>
              </p:ext>
            </p:extLst>
          </p:nvPr>
        </p:nvGraphicFramePr>
        <p:xfrm>
          <a:off x="6096000" y="1909011"/>
          <a:ext cx="5614737" cy="4263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8835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12DBD-3A19-43F0-80B5-D1351AC54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EBPs for Academic Skills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94CA517-F40A-4656-8F4A-3027919D48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13873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55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8299-EF26-4E60-A845-A29315DD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EBPs for Social Skills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1DF9A5-B31E-4E27-AF7D-7D8F126637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969667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745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59E98555-E97F-4A05-BEC5-23E1436E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 of EBPs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2C544B-58F1-46BC-86C6-48BB64FF0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Reinforcement</a:t>
            </a:r>
            <a:endParaRPr lang="en-US" dirty="0"/>
          </a:p>
          <a:p>
            <a:r>
              <a:rPr lang="en-US" dirty="0">
                <a:hlinkClick r:id="rId3"/>
              </a:rPr>
              <a:t>Task Analysis</a:t>
            </a:r>
            <a:endParaRPr lang="en-US" dirty="0"/>
          </a:p>
          <a:p>
            <a:r>
              <a:rPr lang="en-US" dirty="0">
                <a:hlinkClick r:id="rId4"/>
              </a:rPr>
              <a:t>Social narratives</a:t>
            </a:r>
            <a:endParaRPr lang="en-US" dirty="0"/>
          </a:p>
          <a:p>
            <a:r>
              <a:rPr lang="en-US" dirty="0">
                <a:hlinkClick r:id="rId5"/>
              </a:rPr>
              <a:t>Self-management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59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F4538-B762-4C7D-8605-3D926C54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Parents, Educators, and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2F4A5-7AF9-4377-9047-6F7681C08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Guide to Evidence Based Practices:</a:t>
            </a:r>
          </a:p>
          <a:p>
            <a:pPr lvl="1"/>
            <a:r>
              <a:rPr lang="en-US" dirty="0">
                <a:hlinkClick r:id="rId2"/>
              </a:rPr>
              <a:t>https://autismpdc.fpg.unc.edu/sites/autismpdc.fpg.unc.edu/files/2014-EBP-Report.pdf</a:t>
            </a:r>
            <a:endParaRPr lang="en-US" dirty="0"/>
          </a:p>
          <a:p>
            <a:r>
              <a:rPr lang="en-US" dirty="0"/>
              <a:t>Screening Recommendations from the CDC</a:t>
            </a:r>
          </a:p>
          <a:p>
            <a:pPr lvl="1"/>
            <a:r>
              <a:rPr lang="en-US" dirty="0">
                <a:hlinkClick r:id="rId3"/>
              </a:rPr>
              <a:t>https://www.cdc.gov/ncbddd/autism/hcp-screening.html#Screening</a:t>
            </a:r>
            <a:endParaRPr lang="en-US" dirty="0"/>
          </a:p>
          <a:p>
            <a:r>
              <a:rPr lang="en-US" dirty="0"/>
              <a:t>The world needs all kinds of minds – Temple Grandin</a:t>
            </a:r>
          </a:p>
          <a:p>
            <a:pPr lvl="1"/>
            <a:r>
              <a:rPr lang="en-US" dirty="0">
                <a:hlinkClick r:id="rId4"/>
              </a:rPr>
              <a:t>https://www.youtube.com/watch?v=UKhg68QJlo0</a:t>
            </a:r>
            <a:endParaRPr lang="en-US" dirty="0"/>
          </a:p>
          <a:p>
            <a:r>
              <a:rPr lang="en-US" dirty="0"/>
              <a:t>Dunn, W. (2014). Sensory Processing: Identifying Patterns and Designing Support Strategies In K. D. </a:t>
            </a:r>
            <a:r>
              <a:rPr lang="en-US" dirty="0" err="1"/>
              <a:t>Buron</a:t>
            </a:r>
            <a:r>
              <a:rPr lang="en-US" dirty="0"/>
              <a:t> &amp; P. </a:t>
            </a:r>
            <a:r>
              <a:rPr lang="en-US" dirty="0" err="1"/>
              <a:t>Wolfberg</a:t>
            </a:r>
            <a:r>
              <a:rPr lang="en-US" dirty="0"/>
              <a:t> (Eds.), </a:t>
            </a:r>
            <a:r>
              <a:rPr lang="en-US" i="1" dirty="0"/>
              <a:t>Learners On The Autism Spectrum</a:t>
            </a:r>
            <a:r>
              <a:rPr lang="en-US" dirty="0"/>
              <a:t> (2nd ed., pp. 132–151). Shawnee Mission, KS: AAPC Publishing.</a:t>
            </a:r>
          </a:p>
          <a:p>
            <a:r>
              <a:rPr lang="en-US" dirty="0"/>
              <a:t>Myles, B. S., &amp; Hubbard, A. (2005). </a:t>
            </a:r>
            <a:r>
              <a:rPr lang="en-US" i="1" dirty="0"/>
              <a:t>The Cycle of Tantrums, Rage, and Meltdowns in Children and Youth with Asperger Syndrome, High-Functioning Autism, and Related Disabilities. </a:t>
            </a:r>
            <a:r>
              <a:rPr lang="en-US" dirty="0"/>
              <a:t>In Inclusive and Supportive Education Congress International Special Education Conference Inclusion: Celebrating Diversity.</a:t>
            </a:r>
          </a:p>
        </p:txBody>
      </p:sp>
    </p:spTree>
    <p:extLst>
      <p:ext uri="{BB962C8B-B14F-4D97-AF65-F5344CB8AC3E}">
        <p14:creationId xmlns:p14="http://schemas.microsoft.com/office/powerpoint/2010/main" val="2393625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420</TotalTime>
  <Words>927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Bookman Old Style</vt:lpstr>
      <vt:lpstr>Century Gothic</vt:lpstr>
      <vt:lpstr>Wingdings</vt:lpstr>
      <vt:lpstr>Wood Type</vt:lpstr>
      <vt:lpstr>SPED 790: Methods for Learners with Higher-Functioning Autism Spectrum Disorder</vt:lpstr>
      <vt:lpstr>Definition of High-Functioning Autism (HFA)</vt:lpstr>
      <vt:lpstr>Diagnosis – Identification Process</vt:lpstr>
      <vt:lpstr>Characteristics of HFA</vt:lpstr>
      <vt:lpstr>The Need for EBPs in HFA</vt:lpstr>
      <vt:lpstr>Recommended EBPs for Academic Skills</vt:lpstr>
      <vt:lpstr>Recommended EBPs for Social Skills</vt:lpstr>
      <vt:lpstr>Demonstration of EBPs</vt:lpstr>
      <vt:lpstr>Resources for Parents, Educators, and Families</vt:lpstr>
      <vt:lpstr>References</vt:lpstr>
      <vt:lpstr>References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SPED 790: Methods for Leaners with Higher-Functioning Autism Spectrum Disorder</dc:title>
  <dc:creator>Cartmel, Zachary</dc:creator>
  <cp:lastModifiedBy>Zack and Claire Cartmel</cp:lastModifiedBy>
  <cp:revision>46</cp:revision>
  <dcterms:created xsi:type="dcterms:W3CDTF">2019-04-21T17:38:40Z</dcterms:created>
  <dcterms:modified xsi:type="dcterms:W3CDTF">2019-05-04T01:53:10Z</dcterms:modified>
</cp:coreProperties>
</file>