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0" d="100"/>
          <a:sy n="60" d="100"/>
        </p:scale>
        <p:origin x="96" y="1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2E9AE-42F5-42D0-A597-B0C756B36172}"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177989A9-4B51-4574-8C4C-A21ED66F851B}">
      <dgm:prSet phldrT="[Text]" custT="1"/>
      <dgm:spPr/>
      <dgm:t>
        <a:bodyPr/>
        <a:lstStyle/>
        <a:p>
          <a:r>
            <a:rPr lang="en-US" sz="1800" dirty="0"/>
            <a:t>Tier 1 – Case Finding</a:t>
          </a:r>
        </a:p>
      </dgm:t>
    </dgm:pt>
    <dgm:pt modelId="{CAAE66CB-56AF-4C77-B94D-7BA3CAFF58BB}" type="parTrans" cxnId="{D0E61C68-569A-4C8E-A018-E0E19232706A}">
      <dgm:prSet/>
      <dgm:spPr/>
      <dgm:t>
        <a:bodyPr/>
        <a:lstStyle/>
        <a:p>
          <a:endParaRPr lang="en-US"/>
        </a:p>
      </dgm:t>
    </dgm:pt>
    <dgm:pt modelId="{4276F7CB-F1E6-48AC-8C6D-DE95420FBBEF}" type="sibTrans" cxnId="{D0E61C68-569A-4C8E-A018-E0E19232706A}">
      <dgm:prSet/>
      <dgm:spPr/>
      <dgm:t>
        <a:bodyPr/>
        <a:lstStyle/>
        <a:p>
          <a:endParaRPr lang="en-US" dirty="0"/>
        </a:p>
      </dgm:t>
    </dgm:pt>
    <dgm:pt modelId="{5A479C49-4180-4416-96F3-B2E1E9A89055}">
      <dgm:prSet phldrT="[Text]" custT="1"/>
      <dgm:spPr/>
      <dgm:t>
        <a:bodyPr/>
        <a:lstStyle/>
        <a:p>
          <a:r>
            <a:rPr lang="en-US" sz="1400" dirty="0"/>
            <a:t>Recognize risk factors/warning signs of ASD					</a:t>
          </a:r>
        </a:p>
      </dgm:t>
    </dgm:pt>
    <dgm:pt modelId="{413F6DD7-20ED-4608-954E-0CF87194B967}" type="parTrans" cxnId="{4B8FFDCE-7C24-4483-BEF9-AA9C41CD3D27}">
      <dgm:prSet/>
      <dgm:spPr/>
      <dgm:t>
        <a:bodyPr/>
        <a:lstStyle/>
        <a:p>
          <a:endParaRPr lang="en-US"/>
        </a:p>
      </dgm:t>
    </dgm:pt>
    <dgm:pt modelId="{C435798E-61FF-4CD3-BEDF-9E74AB7B340D}" type="sibTrans" cxnId="{4B8FFDCE-7C24-4483-BEF9-AA9C41CD3D27}">
      <dgm:prSet/>
      <dgm:spPr/>
      <dgm:t>
        <a:bodyPr/>
        <a:lstStyle/>
        <a:p>
          <a:endParaRPr lang="en-US"/>
        </a:p>
      </dgm:t>
    </dgm:pt>
    <dgm:pt modelId="{BAB0EC46-F111-4991-BD53-008B21233121}">
      <dgm:prSet phldrT="[Text]" custT="1"/>
      <dgm:spPr/>
      <dgm:t>
        <a:bodyPr/>
        <a:lstStyle/>
        <a:p>
          <a:r>
            <a:rPr lang="en-US" sz="1800" dirty="0"/>
            <a:t>Tier 2 - Screening</a:t>
          </a:r>
        </a:p>
      </dgm:t>
    </dgm:pt>
    <dgm:pt modelId="{F57CCF39-5AC8-4F18-9DD4-947CCA8D29F8}" type="parTrans" cxnId="{9FF1C941-5F3C-4FF2-8D65-F8A6714C143B}">
      <dgm:prSet/>
      <dgm:spPr/>
      <dgm:t>
        <a:bodyPr/>
        <a:lstStyle/>
        <a:p>
          <a:endParaRPr lang="en-US"/>
        </a:p>
      </dgm:t>
    </dgm:pt>
    <dgm:pt modelId="{0A5856DB-AD06-4E5A-814D-81C09E341350}" type="sibTrans" cxnId="{9FF1C941-5F3C-4FF2-8D65-F8A6714C143B}">
      <dgm:prSet/>
      <dgm:spPr/>
      <dgm:t>
        <a:bodyPr/>
        <a:lstStyle/>
        <a:p>
          <a:endParaRPr lang="en-US" dirty="0"/>
        </a:p>
      </dgm:t>
    </dgm:pt>
    <dgm:pt modelId="{15197920-9356-45A5-8310-F3AD32C9D754}">
      <dgm:prSet phldrT="[Text]" custT="1"/>
      <dgm:spPr/>
      <dgm:t>
        <a:bodyPr/>
        <a:lstStyle/>
        <a:p>
          <a:r>
            <a:rPr lang="en-US" sz="1400" dirty="0"/>
            <a:t>Use standardized screening tools</a:t>
          </a:r>
        </a:p>
      </dgm:t>
    </dgm:pt>
    <dgm:pt modelId="{19C6D231-6EEA-4298-B7CB-B432B9EA6253}" type="parTrans" cxnId="{C57D5D18-8479-4BE8-A0C7-222B3532236E}">
      <dgm:prSet/>
      <dgm:spPr/>
      <dgm:t>
        <a:bodyPr/>
        <a:lstStyle/>
        <a:p>
          <a:endParaRPr lang="en-US"/>
        </a:p>
      </dgm:t>
    </dgm:pt>
    <dgm:pt modelId="{4701B8A5-603E-4E51-A53C-065E271DC521}" type="sibTrans" cxnId="{C57D5D18-8479-4BE8-A0C7-222B3532236E}">
      <dgm:prSet/>
      <dgm:spPr/>
      <dgm:t>
        <a:bodyPr/>
        <a:lstStyle/>
        <a:p>
          <a:endParaRPr lang="en-US"/>
        </a:p>
      </dgm:t>
    </dgm:pt>
    <dgm:pt modelId="{3D6DA80F-5324-467B-9F72-A53BC91E752D}">
      <dgm:prSet phldrT="[Text]" custT="1"/>
      <dgm:spPr/>
      <dgm:t>
        <a:bodyPr/>
        <a:lstStyle/>
        <a:p>
          <a:r>
            <a:rPr lang="en-US" sz="1400" dirty="0"/>
            <a:t>Scores can indicate approximate severity of ASD symptoms</a:t>
          </a:r>
        </a:p>
      </dgm:t>
    </dgm:pt>
    <dgm:pt modelId="{B9E8279D-CAF8-4EDD-91F3-58CDE0D5800C}" type="parTrans" cxnId="{92F9389B-9E30-4368-80CE-63890F73EA2A}">
      <dgm:prSet/>
      <dgm:spPr/>
      <dgm:t>
        <a:bodyPr/>
        <a:lstStyle/>
        <a:p>
          <a:endParaRPr lang="en-US"/>
        </a:p>
      </dgm:t>
    </dgm:pt>
    <dgm:pt modelId="{0C62C23C-E59A-4CCE-9E44-FE35C9AB30C3}" type="sibTrans" cxnId="{92F9389B-9E30-4368-80CE-63890F73EA2A}">
      <dgm:prSet/>
      <dgm:spPr/>
      <dgm:t>
        <a:bodyPr/>
        <a:lstStyle/>
        <a:p>
          <a:endParaRPr lang="en-US"/>
        </a:p>
      </dgm:t>
    </dgm:pt>
    <dgm:pt modelId="{362AD7E7-54F0-4EDA-8B83-D4A1EA357219}">
      <dgm:prSet phldrT="[Text]" custT="1"/>
      <dgm:spPr/>
      <dgm:t>
        <a:bodyPr/>
        <a:lstStyle/>
        <a:p>
          <a:r>
            <a:rPr lang="en-US" sz="1800" dirty="0"/>
            <a:t>Tier 3 – Comprehensive Developmental Assessment</a:t>
          </a:r>
        </a:p>
      </dgm:t>
    </dgm:pt>
    <dgm:pt modelId="{8EAFAC45-6E66-4D7C-A890-9C4E5629EA1A}" type="parTrans" cxnId="{867A7F10-F2C4-465B-BC95-178799893429}">
      <dgm:prSet/>
      <dgm:spPr/>
      <dgm:t>
        <a:bodyPr/>
        <a:lstStyle/>
        <a:p>
          <a:endParaRPr lang="en-US"/>
        </a:p>
      </dgm:t>
    </dgm:pt>
    <dgm:pt modelId="{9DA91D52-9C06-484A-A78C-ADBAAD9691BC}" type="sibTrans" cxnId="{867A7F10-F2C4-465B-BC95-178799893429}">
      <dgm:prSet/>
      <dgm:spPr/>
      <dgm:t>
        <a:bodyPr/>
        <a:lstStyle/>
        <a:p>
          <a:endParaRPr lang="en-US"/>
        </a:p>
      </dgm:t>
    </dgm:pt>
    <dgm:pt modelId="{E1401B03-31CA-4008-88EA-FDD3856F1048}">
      <dgm:prSet phldrT="[Text]" custT="1"/>
      <dgm:spPr/>
      <dgm:t>
        <a:bodyPr/>
        <a:lstStyle/>
        <a:p>
          <a:r>
            <a:rPr lang="en-US" sz="1400" dirty="0"/>
            <a:t>Students who meet criteria in Tier 2 screening should be referred for comprehensive developmental assessment</a:t>
          </a:r>
        </a:p>
      </dgm:t>
    </dgm:pt>
    <dgm:pt modelId="{CDDE1DBB-9C12-4C89-A799-2AC99D5D3117}" type="parTrans" cxnId="{2F0907AA-F892-4838-954E-2C3A9D581C46}">
      <dgm:prSet/>
      <dgm:spPr/>
      <dgm:t>
        <a:bodyPr/>
        <a:lstStyle/>
        <a:p>
          <a:endParaRPr lang="en-US"/>
        </a:p>
      </dgm:t>
    </dgm:pt>
    <dgm:pt modelId="{861AE4FC-0417-40F3-BF37-083676A72D79}" type="sibTrans" cxnId="{2F0907AA-F892-4838-954E-2C3A9D581C46}">
      <dgm:prSet/>
      <dgm:spPr/>
      <dgm:t>
        <a:bodyPr/>
        <a:lstStyle/>
        <a:p>
          <a:endParaRPr lang="en-US"/>
        </a:p>
      </dgm:t>
    </dgm:pt>
    <dgm:pt modelId="{E077844C-CB64-4C5E-ADD5-4B314C0DBFFB}">
      <dgm:prSet phldrT="[Text]" custT="1"/>
      <dgm:spPr/>
      <dgm:t>
        <a:bodyPr/>
        <a:lstStyle/>
        <a:p>
          <a:r>
            <a:rPr lang="en-US" sz="1400" dirty="0"/>
            <a:t>Helps determine special education eligibility and services</a:t>
          </a:r>
        </a:p>
      </dgm:t>
    </dgm:pt>
    <dgm:pt modelId="{D5F21B08-C32D-485A-9347-05ECC3859CD7}" type="parTrans" cxnId="{22DE1670-EABD-4D51-9CE8-123EC867DC65}">
      <dgm:prSet/>
      <dgm:spPr/>
      <dgm:t>
        <a:bodyPr/>
        <a:lstStyle/>
        <a:p>
          <a:endParaRPr lang="en-US"/>
        </a:p>
      </dgm:t>
    </dgm:pt>
    <dgm:pt modelId="{9843C743-221E-4767-AC31-2DEEFFB40C67}" type="sibTrans" cxnId="{22DE1670-EABD-4D51-9CE8-123EC867DC65}">
      <dgm:prSet/>
      <dgm:spPr/>
      <dgm:t>
        <a:bodyPr/>
        <a:lstStyle/>
        <a:p>
          <a:endParaRPr lang="en-US"/>
        </a:p>
      </dgm:t>
    </dgm:pt>
    <dgm:pt modelId="{278032AC-240F-46F4-9816-384D7DE11DFD}">
      <dgm:prSet phldrT="[Text]" custT="1"/>
      <dgm:spPr/>
      <dgm:t>
        <a:bodyPr/>
        <a:lstStyle/>
        <a:p>
          <a:r>
            <a:rPr lang="en-US" sz="1400" dirty="0"/>
            <a:t>Atypical social and/or communication behaviors</a:t>
          </a:r>
        </a:p>
      </dgm:t>
    </dgm:pt>
    <dgm:pt modelId="{7C24667A-D8C1-41AD-A945-F4555CBC0A4F}" type="parTrans" cxnId="{418578A6-75A2-409D-9F63-772212D4C4E1}">
      <dgm:prSet/>
      <dgm:spPr/>
      <dgm:t>
        <a:bodyPr/>
        <a:lstStyle/>
        <a:p>
          <a:endParaRPr lang="en-US"/>
        </a:p>
      </dgm:t>
    </dgm:pt>
    <dgm:pt modelId="{2857980F-D3CE-421F-849D-2EDECF47B3B9}" type="sibTrans" cxnId="{418578A6-75A2-409D-9F63-772212D4C4E1}">
      <dgm:prSet/>
      <dgm:spPr/>
      <dgm:t>
        <a:bodyPr/>
        <a:lstStyle/>
        <a:p>
          <a:endParaRPr lang="en-US"/>
        </a:p>
      </dgm:t>
    </dgm:pt>
    <dgm:pt modelId="{7A949B62-27DF-40FD-849E-7CD298ECB4A6}">
      <dgm:prSet phldrT="[Text]" custT="1"/>
      <dgm:spPr/>
      <dgm:t>
        <a:bodyPr/>
        <a:lstStyle/>
        <a:p>
          <a:r>
            <a:rPr lang="en-US" sz="1400" dirty="0"/>
            <a:t>Difficulty with social interaction</a:t>
          </a:r>
        </a:p>
      </dgm:t>
    </dgm:pt>
    <dgm:pt modelId="{9FB6259E-B54C-4CE9-A844-15DEE3145C25}" type="parTrans" cxnId="{0DE09D61-1D86-455E-80F2-880CF502F96A}">
      <dgm:prSet/>
      <dgm:spPr/>
      <dgm:t>
        <a:bodyPr/>
        <a:lstStyle/>
        <a:p>
          <a:endParaRPr lang="en-US"/>
        </a:p>
      </dgm:t>
    </dgm:pt>
    <dgm:pt modelId="{70F8607E-BCE8-48EB-8045-0855FEC41102}" type="sibTrans" cxnId="{0DE09D61-1D86-455E-80F2-880CF502F96A}">
      <dgm:prSet/>
      <dgm:spPr/>
      <dgm:t>
        <a:bodyPr/>
        <a:lstStyle/>
        <a:p>
          <a:endParaRPr lang="en-US"/>
        </a:p>
      </dgm:t>
    </dgm:pt>
    <dgm:pt modelId="{28D46E89-0F66-4829-958A-A28AD5A32FB1}">
      <dgm:prSet phldrT="[Text]" custT="1"/>
      <dgm:spPr/>
      <dgm:t>
        <a:bodyPr/>
        <a:lstStyle/>
        <a:p>
          <a:r>
            <a:rPr lang="en-US" sz="1400" dirty="0"/>
            <a:t>Problems with attention, impulse control, and behavioral regulation</a:t>
          </a:r>
        </a:p>
      </dgm:t>
    </dgm:pt>
    <dgm:pt modelId="{2AB071AE-B785-45CB-99ED-A4118DCFC3D5}" type="parTrans" cxnId="{43F7B922-333F-468D-9A86-6E9FECC8CEA3}">
      <dgm:prSet/>
      <dgm:spPr/>
      <dgm:t>
        <a:bodyPr/>
        <a:lstStyle/>
        <a:p>
          <a:endParaRPr lang="en-US"/>
        </a:p>
      </dgm:t>
    </dgm:pt>
    <dgm:pt modelId="{328CCFFD-A7B7-4FF4-87EE-1FECFBFB711B}" type="sibTrans" cxnId="{43F7B922-333F-468D-9A86-6E9FECC8CEA3}">
      <dgm:prSet/>
      <dgm:spPr/>
      <dgm:t>
        <a:bodyPr/>
        <a:lstStyle/>
        <a:p>
          <a:endParaRPr lang="en-US"/>
        </a:p>
      </dgm:t>
    </dgm:pt>
    <dgm:pt modelId="{8E4565B5-AD8E-4B1F-B598-D99987DC4C25}">
      <dgm:prSet phldrT="[Text]" custT="1"/>
      <dgm:spPr/>
      <dgm:t>
        <a:bodyPr/>
        <a:lstStyle/>
        <a:p>
          <a:r>
            <a:rPr lang="en-US" sz="1400" dirty="0"/>
            <a:t>Narrow range of interests</a:t>
          </a:r>
        </a:p>
      </dgm:t>
    </dgm:pt>
    <dgm:pt modelId="{0682498B-5161-4DC1-85C9-CE5D4B2558BF}" type="parTrans" cxnId="{30B9A973-10C0-4444-BD52-3504DA75E8CF}">
      <dgm:prSet/>
      <dgm:spPr/>
      <dgm:t>
        <a:bodyPr/>
        <a:lstStyle/>
        <a:p>
          <a:endParaRPr lang="en-US"/>
        </a:p>
      </dgm:t>
    </dgm:pt>
    <dgm:pt modelId="{E2F8A43B-0AF2-4217-8690-40E7D0A22471}" type="sibTrans" cxnId="{30B9A973-10C0-4444-BD52-3504DA75E8CF}">
      <dgm:prSet/>
      <dgm:spPr/>
      <dgm:t>
        <a:bodyPr/>
        <a:lstStyle/>
        <a:p>
          <a:endParaRPr lang="en-US"/>
        </a:p>
      </dgm:t>
    </dgm:pt>
    <dgm:pt modelId="{7CD5E344-2EC9-495D-8EA2-E524706ED2B6}">
      <dgm:prSet phldrT="[Text]" custT="1"/>
      <dgm:spPr/>
      <dgm:t>
        <a:bodyPr/>
        <a:lstStyle/>
        <a:p>
          <a:r>
            <a:rPr lang="en-US" sz="1400" dirty="0"/>
            <a:t>Delays in language</a:t>
          </a:r>
        </a:p>
      </dgm:t>
    </dgm:pt>
    <dgm:pt modelId="{E4572D9F-D260-497F-B29C-CA87D19CB2F1}" type="parTrans" cxnId="{5687AA96-0B5E-4AA4-BDF5-CC5431319CF5}">
      <dgm:prSet/>
      <dgm:spPr/>
      <dgm:t>
        <a:bodyPr/>
        <a:lstStyle/>
        <a:p>
          <a:endParaRPr lang="en-US"/>
        </a:p>
      </dgm:t>
    </dgm:pt>
    <dgm:pt modelId="{C72FC27C-61C7-46FD-A032-941A3FF882BB}" type="sibTrans" cxnId="{5687AA96-0B5E-4AA4-BDF5-CC5431319CF5}">
      <dgm:prSet/>
      <dgm:spPr/>
      <dgm:t>
        <a:bodyPr/>
        <a:lstStyle/>
        <a:p>
          <a:endParaRPr lang="en-US"/>
        </a:p>
      </dgm:t>
    </dgm:pt>
    <dgm:pt modelId="{EA895999-E3B8-464B-8ACE-D19CC2943773}">
      <dgm:prSet custT="1"/>
      <dgm:spPr/>
      <dgm:t>
        <a:bodyPr/>
        <a:lstStyle/>
        <a:p>
          <a:r>
            <a:rPr lang="en-US" sz="1400" dirty="0"/>
            <a:t>Repetitive behaviors, inflexibility, and difficulty transitioning</a:t>
          </a:r>
        </a:p>
      </dgm:t>
    </dgm:pt>
    <dgm:pt modelId="{7F84BE03-DCD1-42EE-9671-349CCF654177}" type="parTrans" cxnId="{FB9D626B-9623-4FA8-A345-74186436094B}">
      <dgm:prSet/>
      <dgm:spPr/>
      <dgm:t>
        <a:bodyPr/>
        <a:lstStyle/>
        <a:p>
          <a:endParaRPr lang="en-US"/>
        </a:p>
      </dgm:t>
    </dgm:pt>
    <dgm:pt modelId="{7997F1ED-F33F-4379-9D37-9F5115BF0B39}" type="sibTrans" cxnId="{FB9D626B-9623-4FA8-A345-74186436094B}">
      <dgm:prSet/>
      <dgm:spPr/>
      <dgm:t>
        <a:bodyPr/>
        <a:lstStyle/>
        <a:p>
          <a:endParaRPr lang="en-US"/>
        </a:p>
      </dgm:t>
    </dgm:pt>
    <dgm:pt modelId="{E340F288-7370-45CE-9EB1-E1213E12D5A6}">
      <dgm:prSet custT="1"/>
      <dgm:spPr/>
      <dgm:t>
        <a:bodyPr/>
        <a:lstStyle/>
        <a:p>
          <a:r>
            <a:rPr lang="en-US" sz="1400" dirty="0"/>
            <a:t>Failure to make friends, understand social conventions, or display social reciprocity</a:t>
          </a:r>
        </a:p>
      </dgm:t>
    </dgm:pt>
    <dgm:pt modelId="{8303E611-2C66-477E-BB99-8EB3FE99DE7C}" type="parTrans" cxnId="{D0358DA2-FD0E-48A8-81EF-DB9F4271C313}">
      <dgm:prSet/>
      <dgm:spPr/>
      <dgm:t>
        <a:bodyPr/>
        <a:lstStyle/>
        <a:p>
          <a:endParaRPr lang="en-US"/>
        </a:p>
      </dgm:t>
    </dgm:pt>
    <dgm:pt modelId="{2FEAEDFC-F343-445F-8464-CBF26ADF4B97}" type="sibTrans" cxnId="{D0358DA2-FD0E-48A8-81EF-DB9F4271C313}">
      <dgm:prSet/>
      <dgm:spPr/>
      <dgm:t>
        <a:bodyPr/>
        <a:lstStyle/>
        <a:p>
          <a:endParaRPr lang="en-US"/>
        </a:p>
      </dgm:t>
    </dgm:pt>
    <dgm:pt modelId="{2109152A-9ACE-4B55-9128-6F33707D2652}">
      <dgm:prSet phldrT="[Text]" custT="1"/>
      <dgm:spPr/>
      <dgm:t>
        <a:bodyPr/>
        <a:lstStyle/>
        <a:p>
          <a:r>
            <a:rPr lang="en-US" sz="1400" dirty="0"/>
            <a:t>Autism Spectrum Rating Scale (ASRS)</a:t>
          </a:r>
        </a:p>
      </dgm:t>
    </dgm:pt>
    <dgm:pt modelId="{F4155200-D61F-45B5-BD3C-7A45F85E030B}" type="parTrans" cxnId="{FF5C0F85-393C-4720-BFEC-1583326B8E65}">
      <dgm:prSet/>
      <dgm:spPr/>
    </dgm:pt>
    <dgm:pt modelId="{95ADC74D-DC39-4809-A790-A277904B83CF}" type="sibTrans" cxnId="{FF5C0F85-393C-4720-BFEC-1583326B8E65}">
      <dgm:prSet/>
      <dgm:spPr/>
    </dgm:pt>
    <dgm:pt modelId="{A1D78D21-036A-4EF6-9E71-F97E1566C111}">
      <dgm:prSet phldrT="[Text]" custT="1"/>
      <dgm:spPr/>
      <dgm:t>
        <a:bodyPr/>
        <a:lstStyle/>
        <a:p>
          <a:r>
            <a:rPr lang="en-US" sz="1400" dirty="0"/>
            <a:t>Autism Spectrum Screening Questionnaire (ASSQ)</a:t>
          </a:r>
        </a:p>
      </dgm:t>
    </dgm:pt>
    <dgm:pt modelId="{824FC843-C3FB-47A8-85AA-5889EFBDF208}" type="parTrans" cxnId="{17936A1B-01BD-4473-8B40-E72171EAFD30}">
      <dgm:prSet/>
      <dgm:spPr/>
    </dgm:pt>
    <dgm:pt modelId="{86986E1E-566A-4657-A2EA-F4D3A77AA117}" type="sibTrans" cxnId="{17936A1B-01BD-4473-8B40-E72171EAFD30}">
      <dgm:prSet/>
      <dgm:spPr/>
    </dgm:pt>
    <dgm:pt modelId="{53C1CBF9-F420-48BC-AE85-FEF79F71B574}">
      <dgm:prSet phldrT="[Text]" custT="1"/>
      <dgm:spPr/>
      <dgm:t>
        <a:bodyPr/>
        <a:lstStyle/>
        <a:p>
          <a:r>
            <a:rPr lang="en-US" sz="1400" dirty="0"/>
            <a:t>Social Communication Questionnaire (SCQ)</a:t>
          </a:r>
        </a:p>
      </dgm:t>
    </dgm:pt>
    <dgm:pt modelId="{D940A22C-31B7-4EAB-B429-15D9C99152A2}" type="parTrans" cxnId="{CD3D3B0F-98FC-4DC6-A606-0532327F4E0D}">
      <dgm:prSet/>
      <dgm:spPr/>
    </dgm:pt>
    <dgm:pt modelId="{6680AE4D-DF2D-49C7-A2E6-8AA71F1CF650}" type="sibTrans" cxnId="{CD3D3B0F-98FC-4DC6-A606-0532327F4E0D}">
      <dgm:prSet/>
      <dgm:spPr/>
    </dgm:pt>
    <dgm:pt modelId="{97190A4C-72E0-46E1-AB4A-9CC78474E228}">
      <dgm:prSet phldrT="[Text]" custT="1"/>
      <dgm:spPr/>
      <dgm:t>
        <a:bodyPr/>
        <a:lstStyle/>
        <a:p>
          <a:r>
            <a:rPr lang="en-US" sz="1400" dirty="0"/>
            <a:t>Social Responsiveness Scale (SRS-2)</a:t>
          </a:r>
        </a:p>
      </dgm:t>
    </dgm:pt>
    <dgm:pt modelId="{AB4FCDC8-1ACD-4959-9224-E01E99691B22}" type="parTrans" cxnId="{047C9781-060E-491F-8626-DFA7027619C8}">
      <dgm:prSet/>
      <dgm:spPr/>
    </dgm:pt>
    <dgm:pt modelId="{7DE17838-8E08-4A67-B055-01499539339D}" type="sibTrans" cxnId="{047C9781-060E-491F-8626-DFA7027619C8}">
      <dgm:prSet/>
      <dgm:spPr/>
    </dgm:pt>
    <dgm:pt modelId="{23B76724-0F5B-49AD-97CC-D3BFFE6894E6}">
      <dgm:prSet phldrT="[Text]" custT="1"/>
      <dgm:spPr/>
      <dgm:t>
        <a:bodyPr/>
        <a:lstStyle/>
        <a:p>
          <a:r>
            <a:rPr lang="en-US" sz="1400" dirty="0"/>
            <a:t>Screening results shared with parents and school-based team to start planning for intervention and further observation</a:t>
          </a:r>
        </a:p>
      </dgm:t>
    </dgm:pt>
    <dgm:pt modelId="{2FF4F66C-1851-4BF3-BDFB-5AC1AE000CC3}" type="parTrans" cxnId="{C1E57D70-A67B-4E4F-9729-CEE1B6A2FF55}">
      <dgm:prSet/>
      <dgm:spPr/>
    </dgm:pt>
    <dgm:pt modelId="{5C3F1814-5696-43EB-986F-9B0DAE8810D1}" type="sibTrans" cxnId="{C1E57D70-A67B-4E4F-9729-CEE1B6A2FF55}">
      <dgm:prSet/>
      <dgm:spPr/>
    </dgm:pt>
    <dgm:pt modelId="{6E5D4B25-3BEC-417E-93F3-350EA1604C5F}">
      <dgm:prSet phldrT="[Text]" custT="1"/>
      <dgm:spPr/>
      <dgm:t>
        <a:bodyPr/>
        <a:lstStyle/>
        <a:p>
          <a:r>
            <a:rPr lang="en-US" sz="1400" dirty="0"/>
            <a:t>Should include</a:t>
          </a:r>
        </a:p>
      </dgm:t>
    </dgm:pt>
    <dgm:pt modelId="{87159BF7-EF5E-4664-BF15-63A82245AD42}" type="parTrans" cxnId="{A491F90B-1EC1-4D48-A816-C0084837752F}">
      <dgm:prSet/>
      <dgm:spPr/>
    </dgm:pt>
    <dgm:pt modelId="{6B22CB6C-1748-47BC-AE97-9E53B78E14C2}" type="sibTrans" cxnId="{A491F90B-1EC1-4D48-A816-C0084837752F}">
      <dgm:prSet/>
      <dgm:spPr/>
    </dgm:pt>
    <dgm:pt modelId="{76901B16-E564-4364-935E-95364D3AA35C}">
      <dgm:prSet phldrT="[Text]" custT="1"/>
      <dgm:spPr/>
      <dgm:t>
        <a:bodyPr/>
        <a:lstStyle/>
        <a:p>
          <a:r>
            <a:rPr lang="en-US" sz="1400" dirty="0"/>
            <a:t>Parent interviews</a:t>
          </a:r>
        </a:p>
      </dgm:t>
    </dgm:pt>
    <dgm:pt modelId="{B642F52D-704E-4DE3-AACE-1C4A44F9311F}" type="parTrans" cxnId="{4D7206CA-A044-4456-AD95-266E5097992C}">
      <dgm:prSet/>
      <dgm:spPr/>
    </dgm:pt>
    <dgm:pt modelId="{68D660A1-52CE-437B-9F4E-662908C6D2E3}" type="sibTrans" cxnId="{4D7206CA-A044-4456-AD95-266E5097992C}">
      <dgm:prSet/>
      <dgm:spPr/>
    </dgm:pt>
    <dgm:pt modelId="{5C01271F-EFE3-474B-B441-ED7F819962D2}">
      <dgm:prSet phldrT="[Text]" custT="1"/>
      <dgm:spPr/>
      <dgm:t>
        <a:bodyPr/>
        <a:lstStyle/>
        <a:p>
          <a:r>
            <a:rPr lang="en-US" sz="1400" dirty="0"/>
            <a:t>Developmental history</a:t>
          </a:r>
        </a:p>
      </dgm:t>
    </dgm:pt>
    <dgm:pt modelId="{AAEF59F8-C71E-4C1B-A6D9-8DF3551206EF}" type="parTrans" cxnId="{73BEBFAC-36CF-4E24-9F95-EFE9067950E9}">
      <dgm:prSet/>
      <dgm:spPr/>
    </dgm:pt>
    <dgm:pt modelId="{DB5C043E-E690-4545-81E0-A6303B8A10D9}" type="sibTrans" cxnId="{73BEBFAC-36CF-4E24-9F95-EFE9067950E9}">
      <dgm:prSet/>
      <dgm:spPr/>
    </dgm:pt>
    <dgm:pt modelId="{50586C9D-A96D-4CD8-AAA4-C107D56BB6AD}">
      <dgm:prSet phldrT="[Text]" custT="1"/>
      <dgm:spPr/>
      <dgm:t>
        <a:bodyPr/>
        <a:lstStyle/>
        <a:p>
          <a:r>
            <a:rPr lang="en-US" sz="1400" dirty="0"/>
            <a:t>Direct observations and interaction with student</a:t>
          </a:r>
        </a:p>
      </dgm:t>
    </dgm:pt>
    <dgm:pt modelId="{5ED70D0F-06B8-4B6B-8DE9-3BE7BFA6E18C}" type="parTrans" cxnId="{36BB6D98-9502-4015-B1B3-726F8235C136}">
      <dgm:prSet/>
      <dgm:spPr/>
    </dgm:pt>
    <dgm:pt modelId="{EEBCCCF0-B41D-46DE-AE6C-A8C9F40596AA}" type="sibTrans" cxnId="{36BB6D98-9502-4015-B1B3-726F8235C136}">
      <dgm:prSet/>
      <dgm:spPr/>
    </dgm:pt>
    <dgm:pt modelId="{036B1661-0211-4D8E-B686-1C722DD847E4}">
      <dgm:prSet phldrT="[Text]" custT="1"/>
      <dgm:spPr/>
      <dgm:t>
        <a:bodyPr/>
        <a:lstStyle/>
        <a:p>
          <a:r>
            <a:rPr lang="en-US" sz="1400" dirty="0"/>
            <a:t>Quantitative measures of social behavior, cognitive functioning, academic achievement, language and communication, adaptive behavior, sensory processing, and atypical behavior</a:t>
          </a:r>
        </a:p>
      </dgm:t>
    </dgm:pt>
    <dgm:pt modelId="{1E585C66-D8D5-400C-8E31-B32304BC1352}" type="parTrans" cxnId="{75CF8F75-67CB-4008-A4BB-7F236DB9EFE2}">
      <dgm:prSet/>
      <dgm:spPr/>
    </dgm:pt>
    <dgm:pt modelId="{8639CE10-B12C-4188-8BA2-BDA1455950D4}" type="sibTrans" cxnId="{75CF8F75-67CB-4008-A4BB-7F236DB9EFE2}">
      <dgm:prSet/>
      <dgm:spPr/>
    </dgm:pt>
    <dgm:pt modelId="{8F1A6E7C-4C10-4D9C-B8D3-2EC65833B76A}">
      <dgm:prSet phldrT="[Text]" custT="1"/>
      <dgm:spPr/>
      <dgm:t>
        <a:bodyPr/>
        <a:lstStyle/>
        <a:p>
          <a:r>
            <a:rPr lang="en-US" sz="1400" dirty="0"/>
            <a:t>Develop individualized intervention plan</a:t>
          </a:r>
        </a:p>
      </dgm:t>
    </dgm:pt>
    <dgm:pt modelId="{39595A71-1F43-46A3-821F-B4D8FE044DEB}" type="parTrans" cxnId="{CF023DA3-43CA-4F50-A8FE-819FB78A8B8F}">
      <dgm:prSet/>
      <dgm:spPr/>
    </dgm:pt>
    <dgm:pt modelId="{C2C87C92-F895-4C52-B366-713623EBCEF4}" type="sibTrans" cxnId="{CF023DA3-43CA-4F50-A8FE-819FB78A8B8F}">
      <dgm:prSet/>
      <dgm:spPr/>
    </dgm:pt>
    <dgm:pt modelId="{955D0C00-79CA-4337-8D43-B455378A9CB8}" type="pres">
      <dgm:prSet presAssocID="{8152E9AE-42F5-42D0-A597-B0C756B36172}" presName="Name0" presStyleCnt="0">
        <dgm:presLayoutVars>
          <dgm:dir/>
          <dgm:resizeHandles val="exact"/>
        </dgm:presLayoutVars>
      </dgm:prSet>
      <dgm:spPr/>
    </dgm:pt>
    <dgm:pt modelId="{43987792-9572-4A5C-BD54-EFFCF7DBF9C5}" type="pres">
      <dgm:prSet presAssocID="{177989A9-4B51-4574-8C4C-A21ED66F851B}" presName="node" presStyleLbl="node1" presStyleIdx="0" presStyleCnt="3" custScaleY="132220">
        <dgm:presLayoutVars>
          <dgm:bulletEnabled val="1"/>
        </dgm:presLayoutVars>
      </dgm:prSet>
      <dgm:spPr/>
    </dgm:pt>
    <dgm:pt modelId="{B2C642D8-0C8E-4CA9-B5F6-471FE14F162A}" type="pres">
      <dgm:prSet presAssocID="{4276F7CB-F1E6-48AC-8C6D-DE95420FBBEF}" presName="sibTrans" presStyleLbl="sibTrans2D1" presStyleIdx="0" presStyleCnt="2"/>
      <dgm:spPr/>
    </dgm:pt>
    <dgm:pt modelId="{D306F56A-D733-460A-B720-7FFFF3A11616}" type="pres">
      <dgm:prSet presAssocID="{4276F7CB-F1E6-48AC-8C6D-DE95420FBBEF}" presName="connectorText" presStyleLbl="sibTrans2D1" presStyleIdx="0" presStyleCnt="2"/>
      <dgm:spPr/>
    </dgm:pt>
    <dgm:pt modelId="{EFA236AE-B592-43B4-8185-FEB7BDFEF65D}" type="pres">
      <dgm:prSet presAssocID="{BAB0EC46-F111-4991-BD53-008B21233121}" presName="node" presStyleLbl="node1" presStyleIdx="1" presStyleCnt="3" custScaleY="132220">
        <dgm:presLayoutVars>
          <dgm:bulletEnabled val="1"/>
        </dgm:presLayoutVars>
      </dgm:prSet>
      <dgm:spPr/>
    </dgm:pt>
    <dgm:pt modelId="{152864FA-9E89-4FF6-B1C5-8CA25A536DD4}" type="pres">
      <dgm:prSet presAssocID="{0A5856DB-AD06-4E5A-814D-81C09E341350}" presName="sibTrans" presStyleLbl="sibTrans2D1" presStyleIdx="1" presStyleCnt="2"/>
      <dgm:spPr/>
    </dgm:pt>
    <dgm:pt modelId="{10870589-0B65-43DB-BACF-A5406980BA2B}" type="pres">
      <dgm:prSet presAssocID="{0A5856DB-AD06-4E5A-814D-81C09E341350}" presName="connectorText" presStyleLbl="sibTrans2D1" presStyleIdx="1" presStyleCnt="2"/>
      <dgm:spPr/>
    </dgm:pt>
    <dgm:pt modelId="{EF7FEDC4-7B01-4813-96C4-02F12819BE12}" type="pres">
      <dgm:prSet presAssocID="{362AD7E7-54F0-4EDA-8B83-D4A1EA357219}" presName="node" presStyleLbl="node1" presStyleIdx="2" presStyleCnt="3" custScaleY="132220">
        <dgm:presLayoutVars>
          <dgm:bulletEnabled val="1"/>
        </dgm:presLayoutVars>
      </dgm:prSet>
      <dgm:spPr/>
    </dgm:pt>
  </dgm:ptLst>
  <dgm:cxnLst>
    <dgm:cxn modelId="{3C728D0B-41DC-439A-B596-EC396E85F7D7}" type="presOf" srcId="{177989A9-4B51-4574-8C4C-A21ED66F851B}" destId="{43987792-9572-4A5C-BD54-EFFCF7DBF9C5}" srcOrd="0" destOrd="0" presId="urn:microsoft.com/office/officeart/2005/8/layout/process1"/>
    <dgm:cxn modelId="{22C9910B-9099-4B87-A5EB-595E2D623228}" type="presOf" srcId="{50586C9D-A96D-4CD8-AAA4-C107D56BB6AD}" destId="{EF7FEDC4-7B01-4813-96C4-02F12819BE12}" srcOrd="0" destOrd="6" presId="urn:microsoft.com/office/officeart/2005/8/layout/process1"/>
    <dgm:cxn modelId="{A491F90B-1EC1-4D48-A816-C0084837752F}" srcId="{362AD7E7-54F0-4EDA-8B83-D4A1EA357219}" destId="{6E5D4B25-3BEC-417E-93F3-350EA1604C5F}" srcOrd="2" destOrd="0" parTransId="{87159BF7-EF5E-4664-BF15-63A82245AD42}" sibTransId="{6B22CB6C-1748-47BC-AE97-9E53B78E14C2}"/>
    <dgm:cxn modelId="{CD3D3B0F-98FC-4DC6-A606-0532327F4E0D}" srcId="{15197920-9356-45A5-8310-F3AD32C9D754}" destId="{53C1CBF9-F420-48BC-AE85-FEF79F71B574}" srcOrd="2" destOrd="0" parTransId="{D940A22C-31B7-4EAB-B429-15D9C99152A2}" sibTransId="{6680AE4D-DF2D-49C7-A2E6-8AA71F1CF650}"/>
    <dgm:cxn modelId="{867A7F10-F2C4-465B-BC95-178799893429}" srcId="{8152E9AE-42F5-42D0-A597-B0C756B36172}" destId="{362AD7E7-54F0-4EDA-8B83-D4A1EA357219}" srcOrd="2" destOrd="0" parTransId="{8EAFAC45-6E66-4D7C-A890-9C4E5629EA1A}" sibTransId="{9DA91D52-9C06-484A-A78C-ADBAAD9691BC}"/>
    <dgm:cxn modelId="{E47FC717-F42A-4F72-AA76-390C17A1C4C3}" type="presOf" srcId="{8F1A6E7C-4C10-4D9C-B8D3-2EC65833B76A}" destId="{EF7FEDC4-7B01-4813-96C4-02F12819BE12}" srcOrd="0" destOrd="8" presId="urn:microsoft.com/office/officeart/2005/8/layout/process1"/>
    <dgm:cxn modelId="{C57D5D18-8479-4BE8-A0C7-222B3532236E}" srcId="{BAB0EC46-F111-4991-BD53-008B21233121}" destId="{15197920-9356-45A5-8310-F3AD32C9D754}" srcOrd="0" destOrd="0" parTransId="{19C6D231-6EEA-4298-B7CB-B432B9EA6253}" sibTransId="{4701B8A5-603E-4E51-A53C-065E271DC521}"/>
    <dgm:cxn modelId="{93A2641A-EEC1-4CB8-8C23-EEE3AF849E34}" type="presOf" srcId="{0A5856DB-AD06-4E5A-814D-81C09E341350}" destId="{152864FA-9E89-4FF6-B1C5-8CA25A536DD4}" srcOrd="0" destOrd="0" presId="urn:microsoft.com/office/officeart/2005/8/layout/process1"/>
    <dgm:cxn modelId="{17936A1B-01BD-4473-8B40-E72171EAFD30}" srcId="{15197920-9356-45A5-8310-F3AD32C9D754}" destId="{A1D78D21-036A-4EF6-9E71-F97E1566C111}" srcOrd="1" destOrd="0" parTransId="{824FC843-C3FB-47A8-85AA-5889EFBDF208}" sibTransId="{86986E1E-566A-4657-A2EA-F4D3A77AA117}"/>
    <dgm:cxn modelId="{52E1E21F-DC2D-40E0-9218-B5658C027577}" type="presOf" srcId="{EA895999-E3B8-464B-8ACE-D19CC2943773}" destId="{43987792-9572-4A5C-BD54-EFFCF7DBF9C5}" srcOrd="0" destOrd="7" presId="urn:microsoft.com/office/officeart/2005/8/layout/process1"/>
    <dgm:cxn modelId="{43F7B922-333F-468D-9A86-6E9FECC8CEA3}" srcId="{5A479C49-4180-4416-96F3-B2E1E9A89055}" destId="{28D46E89-0F66-4829-958A-A28AD5A32FB1}" srcOrd="2" destOrd="0" parTransId="{2AB071AE-B785-45CB-99ED-A4118DCFC3D5}" sibTransId="{328CCFFD-A7B7-4FF4-87EE-1FECFBFB711B}"/>
    <dgm:cxn modelId="{7A32C029-A686-4EEA-9C98-8FCBC22EE6FF}" type="presOf" srcId="{3D6DA80F-5324-467B-9F72-A53BC91E752D}" destId="{EFA236AE-B592-43B4-8185-FEB7BDFEF65D}" srcOrd="0" destOrd="6" presId="urn:microsoft.com/office/officeart/2005/8/layout/process1"/>
    <dgm:cxn modelId="{CEE2752E-182E-4EE3-9B2B-9637323D4A3F}" type="presOf" srcId="{23B76724-0F5B-49AD-97CC-D3BFFE6894E6}" destId="{EFA236AE-B592-43B4-8185-FEB7BDFEF65D}" srcOrd="0" destOrd="7" presId="urn:microsoft.com/office/officeart/2005/8/layout/process1"/>
    <dgm:cxn modelId="{3991BD31-2F37-4109-A8D8-F83503622B62}" type="presOf" srcId="{7A949B62-27DF-40FD-849E-7CD298ECB4A6}" destId="{43987792-9572-4A5C-BD54-EFFCF7DBF9C5}" srcOrd="0" destOrd="3" presId="urn:microsoft.com/office/officeart/2005/8/layout/process1"/>
    <dgm:cxn modelId="{EBB4DC32-0DEB-4D17-858E-DE50CF30BDC4}" type="presOf" srcId="{362AD7E7-54F0-4EDA-8B83-D4A1EA357219}" destId="{EF7FEDC4-7B01-4813-96C4-02F12819BE12}" srcOrd="0" destOrd="0" presId="urn:microsoft.com/office/officeart/2005/8/layout/process1"/>
    <dgm:cxn modelId="{F816AA3E-4244-483C-83D1-157ADF0295B1}" type="presOf" srcId="{278032AC-240F-46F4-9816-384D7DE11DFD}" destId="{43987792-9572-4A5C-BD54-EFFCF7DBF9C5}" srcOrd="0" destOrd="2" presId="urn:microsoft.com/office/officeart/2005/8/layout/process1"/>
    <dgm:cxn modelId="{0DE09D61-1D86-455E-80F2-880CF502F96A}" srcId="{5A479C49-4180-4416-96F3-B2E1E9A89055}" destId="{7A949B62-27DF-40FD-849E-7CD298ECB4A6}" srcOrd="1" destOrd="0" parTransId="{9FB6259E-B54C-4CE9-A844-15DEE3145C25}" sibTransId="{70F8607E-BCE8-48EB-8045-0855FEC41102}"/>
    <dgm:cxn modelId="{9FF1C941-5F3C-4FF2-8D65-F8A6714C143B}" srcId="{8152E9AE-42F5-42D0-A597-B0C756B36172}" destId="{BAB0EC46-F111-4991-BD53-008B21233121}" srcOrd="1" destOrd="0" parTransId="{F57CCF39-5AC8-4F18-9DD4-947CCA8D29F8}" sibTransId="{0A5856DB-AD06-4E5A-814D-81C09E341350}"/>
    <dgm:cxn modelId="{C7406664-A6EF-48F1-957C-A0FF9EA35D03}" type="presOf" srcId="{A1D78D21-036A-4EF6-9E71-F97E1566C111}" destId="{EFA236AE-B592-43B4-8185-FEB7BDFEF65D}" srcOrd="0" destOrd="3" presId="urn:microsoft.com/office/officeart/2005/8/layout/process1"/>
    <dgm:cxn modelId="{D0E61C68-569A-4C8E-A018-E0E19232706A}" srcId="{8152E9AE-42F5-42D0-A597-B0C756B36172}" destId="{177989A9-4B51-4574-8C4C-A21ED66F851B}" srcOrd="0" destOrd="0" parTransId="{CAAE66CB-56AF-4C77-B94D-7BA3CAFF58BB}" sibTransId="{4276F7CB-F1E6-48AC-8C6D-DE95420FBBEF}"/>
    <dgm:cxn modelId="{FB9D626B-9623-4FA8-A345-74186436094B}" srcId="{5A479C49-4180-4416-96F3-B2E1E9A89055}" destId="{EA895999-E3B8-464B-8ACE-D19CC2943773}" srcOrd="5" destOrd="0" parTransId="{7F84BE03-DCD1-42EE-9671-349CCF654177}" sibTransId="{7997F1ED-F33F-4379-9D37-9F5115BF0B39}"/>
    <dgm:cxn modelId="{0416406D-18D9-4F04-80EF-73AD36BF6C3A}" type="presOf" srcId="{8152E9AE-42F5-42D0-A597-B0C756B36172}" destId="{955D0C00-79CA-4337-8D43-B455378A9CB8}" srcOrd="0" destOrd="0" presId="urn:microsoft.com/office/officeart/2005/8/layout/process1"/>
    <dgm:cxn modelId="{02DDBF4E-10E7-4480-9C7D-57E1B4EB18F7}" type="presOf" srcId="{76901B16-E564-4364-935E-95364D3AA35C}" destId="{EF7FEDC4-7B01-4813-96C4-02F12819BE12}" srcOrd="0" destOrd="4" presId="urn:microsoft.com/office/officeart/2005/8/layout/process1"/>
    <dgm:cxn modelId="{22DE1670-EABD-4D51-9CE8-123EC867DC65}" srcId="{362AD7E7-54F0-4EDA-8B83-D4A1EA357219}" destId="{E077844C-CB64-4C5E-ADD5-4B314C0DBFFB}" srcOrd="1" destOrd="0" parTransId="{D5F21B08-C32D-485A-9347-05ECC3859CD7}" sibTransId="{9843C743-221E-4767-AC31-2DEEFFB40C67}"/>
    <dgm:cxn modelId="{C1E57D70-A67B-4E4F-9729-CEE1B6A2FF55}" srcId="{BAB0EC46-F111-4991-BD53-008B21233121}" destId="{23B76724-0F5B-49AD-97CC-D3BFFE6894E6}" srcOrd="2" destOrd="0" parTransId="{2FF4F66C-1851-4BF3-BDFB-5AC1AE000CC3}" sibTransId="{5C3F1814-5696-43EB-986F-9B0DAE8810D1}"/>
    <dgm:cxn modelId="{E1C45471-7261-4C34-BAEB-4DFE925DC532}" type="presOf" srcId="{4276F7CB-F1E6-48AC-8C6D-DE95420FBBEF}" destId="{B2C642D8-0C8E-4CA9-B5F6-471FE14F162A}" srcOrd="0" destOrd="0" presId="urn:microsoft.com/office/officeart/2005/8/layout/process1"/>
    <dgm:cxn modelId="{30B9A973-10C0-4444-BD52-3504DA75E8CF}" srcId="{5A479C49-4180-4416-96F3-B2E1E9A89055}" destId="{8E4565B5-AD8E-4B1F-B598-D99987DC4C25}" srcOrd="3" destOrd="0" parTransId="{0682498B-5161-4DC1-85C9-CE5D4B2558BF}" sibTransId="{E2F8A43B-0AF2-4217-8690-40E7D0A22471}"/>
    <dgm:cxn modelId="{75CF8F75-67CB-4008-A4BB-7F236DB9EFE2}" srcId="{6E5D4B25-3BEC-417E-93F3-350EA1604C5F}" destId="{036B1661-0211-4D8E-B686-1C722DD847E4}" srcOrd="3" destOrd="0" parTransId="{1E585C66-D8D5-400C-8E31-B32304BC1352}" sibTransId="{8639CE10-B12C-4188-8BA2-BDA1455950D4}"/>
    <dgm:cxn modelId="{E3382781-7C4B-4853-B2A0-DC1127735DC3}" type="presOf" srcId="{BAB0EC46-F111-4991-BD53-008B21233121}" destId="{EFA236AE-B592-43B4-8185-FEB7BDFEF65D}" srcOrd="0" destOrd="0" presId="urn:microsoft.com/office/officeart/2005/8/layout/process1"/>
    <dgm:cxn modelId="{047C9781-060E-491F-8626-DFA7027619C8}" srcId="{15197920-9356-45A5-8310-F3AD32C9D754}" destId="{97190A4C-72E0-46E1-AB4A-9CC78474E228}" srcOrd="3" destOrd="0" parTransId="{AB4FCDC8-1ACD-4959-9224-E01E99691B22}" sibTransId="{7DE17838-8E08-4A67-B055-01499539339D}"/>
    <dgm:cxn modelId="{5465B981-74BB-4B65-B051-8C4E597CFE07}" type="presOf" srcId="{6E5D4B25-3BEC-417E-93F3-350EA1604C5F}" destId="{EF7FEDC4-7B01-4813-96C4-02F12819BE12}" srcOrd="0" destOrd="3" presId="urn:microsoft.com/office/officeart/2005/8/layout/process1"/>
    <dgm:cxn modelId="{FF5C0F85-393C-4720-BFEC-1583326B8E65}" srcId="{15197920-9356-45A5-8310-F3AD32C9D754}" destId="{2109152A-9ACE-4B55-9128-6F33707D2652}" srcOrd="0" destOrd="0" parTransId="{F4155200-D61F-45B5-BD3C-7A45F85E030B}" sibTransId="{95ADC74D-DC39-4809-A790-A277904B83CF}"/>
    <dgm:cxn modelId="{5687AA96-0B5E-4AA4-BDF5-CC5431319CF5}" srcId="{5A479C49-4180-4416-96F3-B2E1E9A89055}" destId="{7CD5E344-2EC9-495D-8EA2-E524706ED2B6}" srcOrd="4" destOrd="0" parTransId="{E4572D9F-D260-497F-B29C-CA87D19CB2F1}" sibTransId="{C72FC27C-61C7-46FD-A032-941A3FF882BB}"/>
    <dgm:cxn modelId="{36BB6D98-9502-4015-B1B3-726F8235C136}" srcId="{6E5D4B25-3BEC-417E-93F3-350EA1604C5F}" destId="{50586C9D-A96D-4CD8-AAA4-C107D56BB6AD}" srcOrd="2" destOrd="0" parTransId="{5ED70D0F-06B8-4B6B-8DE9-3BE7BFA6E18C}" sibTransId="{EEBCCCF0-B41D-46DE-AE6C-A8C9F40596AA}"/>
    <dgm:cxn modelId="{6B948899-185E-4D16-ADC4-428E60E49B41}" type="presOf" srcId="{036B1661-0211-4D8E-B686-1C722DD847E4}" destId="{EF7FEDC4-7B01-4813-96C4-02F12819BE12}" srcOrd="0" destOrd="7" presId="urn:microsoft.com/office/officeart/2005/8/layout/process1"/>
    <dgm:cxn modelId="{92F9389B-9E30-4368-80CE-63890F73EA2A}" srcId="{BAB0EC46-F111-4991-BD53-008B21233121}" destId="{3D6DA80F-5324-467B-9F72-A53BC91E752D}" srcOrd="1" destOrd="0" parTransId="{B9E8279D-CAF8-4EDD-91F3-58CDE0D5800C}" sibTransId="{0C62C23C-E59A-4CCE-9E44-FE35C9AB30C3}"/>
    <dgm:cxn modelId="{4770159D-B57A-4610-897D-C889F1A8E61C}" type="presOf" srcId="{97190A4C-72E0-46E1-AB4A-9CC78474E228}" destId="{EFA236AE-B592-43B4-8185-FEB7BDFEF65D}" srcOrd="0" destOrd="5" presId="urn:microsoft.com/office/officeart/2005/8/layout/process1"/>
    <dgm:cxn modelId="{D0358DA2-FD0E-48A8-81EF-DB9F4271C313}" srcId="{5A479C49-4180-4416-96F3-B2E1E9A89055}" destId="{E340F288-7370-45CE-9EB1-E1213E12D5A6}" srcOrd="6" destOrd="0" parTransId="{8303E611-2C66-477E-BB99-8EB3FE99DE7C}" sibTransId="{2FEAEDFC-F343-445F-8464-CBF26ADF4B97}"/>
    <dgm:cxn modelId="{CF023DA3-43CA-4F50-A8FE-819FB78A8B8F}" srcId="{362AD7E7-54F0-4EDA-8B83-D4A1EA357219}" destId="{8F1A6E7C-4C10-4D9C-B8D3-2EC65833B76A}" srcOrd="3" destOrd="0" parTransId="{39595A71-1F43-46A3-821F-B4D8FE044DEB}" sibTransId="{C2C87C92-F895-4C52-B366-713623EBCEF4}"/>
    <dgm:cxn modelId="{418578A6-75A2-409D-9F63-772212D4C4E1}" srcId="{5A479C49-4180-4416-96F3-B2E1E9A89055}" destId="{278032AC-240F-46F4-9816-384D7DE11DFD}" srcOrd="0" destOrd="0" parTransId="{7C24667A-D8C1-41AD-A945-F4555CBC0A4F}" sibTransId="{2857980F-D3CE-421F-849D-2EDECF47B3B9}"/>
    <dgm:cxn modelId="{2F0907AA-F892-4838-954E-2C3A9D581C46}" srcId="{362AD7E7-54F0-4EDA-8B83-D4A1EA357219}" destId="{E1401B03-31CA-4008-88EA-FDD3856F1048}" srcOrd="0" destOrd="0" parTransId="{CDDE1DBB-9C12-4C89-A799-2AC99D5D3117}" sibTransId="{861AE4FC-0417-40F3-BF37-083676A72D79}"/>
    <dgm:cxn modelId="{C6240BAB-E477-4691-B3F2-B328FCB75248}" type="presOf" srcId="{E077844C-CB64-4C5E-ADD5-4B314C0DBFFB}" destId="{EF7FEDC4-7B01-4813-96C4-02F12819BE12}" srcOrd="0" destOrd="2" presId="urn:microsoft.com/office/officeart/2005/8/layout/process1"/>
    <dgm:cxn modelId="{73BEBFAC-36CF-4E24-9F95-EFE9067950E9}" srcId="{6E5D4B25-3BEC-417E-93F3-350EA1604C5F}" destId="{5C01271F-EFE3-474B-B441-ED7F819962D2}" srcOrd="1" destOrd="0" parTransId="{AAEF59F8-C71E-4C1B-A6D9-8DF3551206EF}" sibTransId="{DB5C043E-E690-4545-81E0-A6303B8A10D9}"/>
    <dgm:cxn modelId="{A0044BB5-6507-495A-B8E5-4E9B2568C4BB}" type="presOf" srcId="{5C01271F-EFE3-474B-B441-ED7F819962D2}" destId="{EF7FEDC4-7B01-4813-96C4-02F12819BE12}" srcOrd="0" destOrd="5" presId="urn:microsoft.com/office/officeart/2005/8/layout/process1"/>
    <dgm:cxn modelId="{2A1B3EBB-B8C4-46AF-8DDB-A17483F28B1E}" type="presOf" srcId="{8E4565B5-AD8E-4B1F-B598-D99987DC4C25}" destId="{43987792-9572-4A5C-BD54-EFFCF7DBF9C5}" srcOrd="0" destOrd="5" presId="urn:microsoft.com/office/officeart/2005/8/layout/process1"/>
    <dgm:cxn modelId="{EFD8F5BF-483A-471F-BED5-24545B5CE005}" type="presOf" srcId="{15197920-9356-45A5-8310-F3AD32C9D754}" destId="{EFA236AE-B592-43B4-8185-FEB7BDFEF65D}" srcOrd="0" destOrd="1" presId="urn:microsoft.com/office/officeart/2005/8/layout/process1"/>
    <dgm:cxn modelId="{A8844BC7-6A2D-46FC-9C01-DE299801A23F}" type="presOf" srcId="{0A5856DB-AD06-4E5A-814D-81C09E341350}" destId="{10870589-0B65-43DB-BACF-A5406980BA2B}" srcOrd="1" destOrd="0" presId="urn:microsoft.com/office/officeart/2005/8/layout/process1"/>
    <dgm:cxn modelId="{4D7206CA-A044-4456-AD95-266E5097992C}" srcId="{6E5D4B25-3BEC-417E-93F3-350EA1604C5F}" destId="{76901B16-E564-4364-935E-95364D3AA35C}" srcOrd="0" destOrd="0" parTransId="{B642F52D-704E-4DE3-AACE-1C4A44F9311F}" sibTransId="{68D660A1-52CE-437B-9F4E-662908C6D2E3}"/>
    <dgm:cxn modelId="{5FF8C1CB-3B87-4586-8CD6-80173B39C8BB}" type="presOf" srcId="{53C1CBF9-F420-48BC-AE85-FEF79F71B574}" destId="{EFA236AE-B592-43B4-8185-FEB7BDFEF65D}" srcOrd="0" destOrd="4" presId="urn:microsoft.com/office/officeart/2005/8/layout/process1"/>
    <dgm:cxn modelId="{4B8FFDCE-7C24-4483-BEF9-AA9C41CD3D27}" srcId="{177989A9-4B51-4574-8C4C-A21ED66F851B}" destId="{5A479C49-4180-4416-96F3-B2E1E9A89055}" srcOrd="0" destOrd="0" parTransId="{413F6DD7-20ED-4608-954E-0CF87194B967}" sibTransId="{C435798E-61FF-4CD3-BEDF-9E74AB7B340D}"/>
    <dgm:cxn modelId="{8EEBF6D1-9E50-4373-960C-5CAE42FE104C}" type="presOf" srcId="{28D46E89-0F66-4829-958A-A28AD5A32FB1}" destId="{43987792-9572-4A5C-BD54-EFFCF7DBF9C5}" srcOrd="0" destOrd="4" presId="urn:microsoft.com/office/officeart/2005/8/layout/process1"/>
    <dgm:cxn modelId="{C13253D5-B647-4C2F-AAC5-20984479046B}" type="presOf" srcId="{2109152A-9ACE-4B55-9128-6F33707D2652}" destId="{EFA236AE-B592-43B4-8185-FEB7BDFEF65D}" srcOrd="0" destOrd="2" presId="urn:microsoft.com/office/officeart/2005/8/layout/process1"/>
    <dgm:cxn modelId="{D2FB88DD-25DA-4760-B09D-062F099E0B80}" type="presOf" srcId="{E340F288-7370-45CE-9EB1-E1213E12D5A6}" destId="{43987792-9572-4A5C-BD54-EFFCF7DBF9C5}" srcOrd="0" destOrd="8" presId="urn:microsoft.com/office/officeart/2005/8/layout/process1"/>
    <dgm:cxn modelId="{B1FFB3DD-E471-468A-A570-05FA89C03163}" type="presOf" srcId="{4276F7CB-F1E6-48AC-8C6D-DE95420FBBEF}" destId="{D306F56A-D733-460A-B720-7FFFF3A11616}" srcOrd="1" destOrd="0" presId="urn:microsoft.com/office/officeart/2005/8/layout/process1"/>
    <dgm:cxn modelId="{4BA171F1-7E65-42BB-9E42-35009E91F4A0}" type="presOf" srcId="{7CD5E344-2EC9-495D-8EA2-E524706ED2B6}" destId="{43987792-9572-4A5C-BD54-EFFCF7DBF9C5}" srcOrd="0" destOrd="6" presId="urn:microsoft.com/office/officeart/2005/8/layout/process1"/>
    <dgm:cxn modelId="{6F2886F4-A9FD-4AF7-814E-DE409A7CEFA3}" type="presOf" srcId="{E1401B03-31CA-4008-88EA-FDD3856F1048}" destId="{EF7FEDC4-7B01-4813-96C4-02F12819BE12}" srcOrd="0" destOrd="1" presId="urn:microsoft.com/office/officeart/2005/8/layout/process1"/>
    <dgm:cxn modelId="{13690BF5-078F-44A0-9F3C-62B821C3075B}" type="presOf" srcId="{5A479C49-4180-4416-96F3-B2E1E9A89055}" destId="{43987792-9572-4A5C-BD54-EFFCF7DBF9C5}" srcOrd="0" destOrd="1" presId="urn:microsoft.com/office/officeart/2005/8/layout/process1"/>
    <dgm:cxn modelId="{7A030679-FC71-42FE-9E39-0D4705E8B8C1}" type="presParOf" srcId="{955D0C00-79CA-4337-8D43-B455378A9CB8}" destId="{43987792-9572-4A5C-BD54-EFFCF7DBF9C5}" srcOrd="0" destOrd="0" presId="urn:microsoft.com/office/officeart/2005/8/layout/process1"/>
    <dgm:cxn modelId="{E79E6539-973E-4DED-986A-9DAC43080A2A}" type="presParOf" srcId="{955D0C00-79CA-4337-8D43-B455378A9CB8}" destId="{B2C642D8-0C8E-4CA9-B5F6-471FE14F162A}" srcOrd="1" destOrd="0" presId="urn:microsoft.com/office/officeart/2005/8/layout/process1"/>
    <dgm:cxn modelId="{6D712989-D73A-41E4-BD84-04492279CC73}" type="presParOf" srcId="{B2C642D8-0C8E-4CA9-B5F6-471FE14F162A}" destId="{D306F56A-D733-460A-B720-7FFFF3A11616}" srcOrd="0" destOrd="0" presId="urn:microsoft.com/office/officeart/2005/8/layout/process1"/>
    <dgm:cxn modelId="{A49D629A-0D69-4E6F-B796-E425C230768A}" type="presParOf" srcId="{955D0C00-79CA-4337-8D43-B455378A9CB8}" destId="{EFA236AE-B592-43B4-8185-FEB7BDFEF65D}" srcOrd="2" destOrd="0" presId="urn:microsoft.com/office/officeart/2005/8/layout/process1"/>
    <dgm:cxn modelId="{98ED3681-6B35-45B3-8233-5C6CE2B5B180}" type="presParOf" srcId="{955D0C00-79CA-4337-8D43-B455378A9CB8}" destId="{152864FA-9E89-4FF6-B1C5-8CA25A536DD4}" srcOrd="3" destOrd="0" presId="urn:microsoft.com/office/officeart/2005/8/layout/process1"/>
    <dgm:cxn modelId="{AB4571EE-A943-4C8E-AFF8-535190A5691E}" type="presParOf" srcId="{152864FA-9E89-4FF6-B1C5-8CA25A536DD4}" destId="{10870589-0B65-43DB-BACF-A5406980BA2B}" srcOrd="0" destOrd="0" presId="urn:microsoft.com/office/officeart/2005/8/layout/process1"/>
    <dgm:cxn modelId="{FFB0F4D8-C200-4646-9FBD-B4C734406685}" type="presParOf" srcId="{955D0C00-79CA-4337-8D43-B455378A9CB8}" destId="{EF7FEDC4-7B01-4813-96C4-02F12819BE1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27D7A-55DE-45F4-8DFF-31D0ED14FD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73CB85-CECD-4E64-9C58-86EB58FC41E7}">
      <dgm:prSet phldrT="[Text]"/>
      <dgm:spPr/>
      <dgm:t>
        <a:bodyPr/>
        <a:lstStyle/>
        <a:p>
          <a:r>
            <a:rPr lang="en-US" dirty="0"/>
            <a:t>Results determine eligibility and special education services, help develop individual intervention plan, and guide IEP development</a:t>
          </a:r>
        </a:p>
      </dgm:t>
    </dgm:pt>
    <dgm:pt modelId="{F5974720-ADE3-47CD-94BD-EC65AF5C4161}" type="parTrans" cxnId="{6804A3E8-8595-4421-A906-F06E0FFDC38A}">
      <dgm:prSet/>
      <dgm:spPr/>
      <dgm:t>
        <a:bodyPr/>
        <a:lstStyle/>
        <a:p>
          <a:endParaRPr lang="en-US"/>
        </a:p>
      </dgm:t>
    </dgm:pt>
    <dgm:pt modelId="{7B1774B0-5941-46D1-89ED-A7914B41BDD3}" type="sibTrans" cxnId="{6804A3E8-8595-4421-A906-F06E0FFDC38A}">
      <dgm:prSet/>
      <dgm:spPr/>
      <dgm:t>
        <a:bodyPr/>
        <a:lstStyle/>
        <a:p>
          <a:endParaRPr lang="en-US"/>
        </a:p>
      </dgm:t>
    </dgm:pt>
    <dgm:pt modelId="{61E79D72-AF71-4702-B3A2-4672C733AF5E}">
      <dgm:prSet phldrT="[Text]"/>
      <dgm:spPr/>
      <dgm:t>
        <a:bodyPr/>
        <a:lstStyle/>
        <a:p>
          <a:r>
            <a:rPr lang="en-US" dirty="0"/>
            <a:t>Important factors: Symptoms of ASD and co-occurring childhood disorder</a:t>
          </a:r>
        </a:p>
        <a:p>
          <a:r>
            <a:rPr lang="en-US" dirty="0"/>
            <a:t>Developmental history</a:t>
          </a:r>
        </a:p>
        <a:p>
          <a:r>
            <a:rPr lang="en-US" dirty="0"/>
            <a:t>Family medical history</a:t>
          </a:r>
        </a:p>
        <a:p>
          <a:r>
            <a:rPr lang="en-US" dirty="0"/>
            <a:t>Academic achievement</a:t>
          </a:r>
        </a:p>
        <a:p>
          <a:r>
            <a:rPr lang="en-US" dirty="0"/>
            <a:t>Communication and social reciprocity</a:t>
          </a:r>
        </a:p>
        <a:p>
          <a:r>
            <a:rPr lang="en-US" dirty="0"/>
            <a:t>Restricted and repetitive behaviors</a:t>
          </a:r>
        </a:p>
      </dgm:t>
    </dgm:pt>
    <dgm:pt modelId="{4E531B4C-747A-4C56-B0A7-B62228782A46}" type="parTrans" cxnId="{12AAA930-0617-4AE5-BBB7-94DD3350D231}">
      <dgm:prSet/>
      <dgm:spPr/>
      <dgm:t>
        <a:bodyPr/>
        <a:lstStyle/>
        <a:p>
          <a:endParaRPr lang="en-US"/>
        </a:p>
      </dgm:t>
    </dgm:pt>
    <dgm:pt modelId="{696FA3E5-7510-4305-B2C5-75ADB374FB88}" type="sibTrans" cxnId="{12AAA930-0617-4AE5-BBB7-94DD3350D231}">
      <dgm:prSet/>
      <dgm:spPr/>
      <dgm:t>
        <a:bodyPr/>
        <a:lstStyle/>
        <a:p>
          <a:endParaRPr lang="en-US"/>
        </a:p>
      </dgm:t>
    </dgm:pt>
    <dgm:pt modelId="{014780F6-F8D1-4F47-AA4C-2332797B29B2}">
      <dgm:prSet phldrT="[Text]"/>
      <dgm:spPr/>
      <dgm:t>
        <a:bodyPr/>
        <a:lstStyle/>
        <a:p>
          <a:r>
            <a:rPr lang="en-US" dirty="0"/>
            <a:t>Goals: determine the presence and severity of ASD symptoms, develop interventions, and collect data to help with progress monitoring</a:t>
          </a:r>
        </a:p>
      </dgm:t>
    </dgm:pt>
    <dgm:pt modelId="{6798FEAF-A4E4-4D92-83CD-710881ABE354}" type="sibTrans" cxnId="{32BF3278-DC4A-4D7E-911D-9EA7C881E1E5}">
      <dgm:prSet/>
      <dgm:spPr/>
      <dgm:t>
        <a:bodyPr/>
        <a:lstStyle/>
        <a:p>
          <a:endParaRPr lang="en-US"/>
        </a:p>
      </dgm:t>
    </dgm:pt>
    <dgm:pt modelId="{8AE5EACC-A421-4697-8888-62C9BC311F5F}" type="parTrans" cxnId="{32BF3278-DC4A-4D7E-911D-9EA7C881E1E5}">
      <dgm:prSet/>
      <dgm:spPr/>
      <dgm:t>
        <a:bodyPr/>
        <a:lstStyle/>
        <a:p>
          <a:endParaRPr lang="en-US"/>
        </a:p>
      </dgm:t>
    </dgm:pt>
    <dgm:pt modelId="{6FE1DF65-CE5E-4B44-AAF6-2B94845F4259}" type="pres">
      <dgm:prSet presAssocID="{10727D7A-55DE-45F4-8DFF-31D0ED14FD32}" presName="diagram" presStyleCnt="0">
        <dgm:presLayoutVars>
          <dgm:dir/>
          <dgm:resizeHandles val="exact"/>
        </dgm:presLayoutVars>
      </dgm:prSet>
      <dgm:spPr/>
    </dgm:pt>
    <dgm:pt modelId="{F7297874-00DD-4D1D-A37C-F8585D679475}" type="pres">
      <dgm:prSet presAssocID="{014780F6-F8D1-4F47-AA4C-2332797B29B2}" presName="node" presStyleLbl="node1" presStyleIdx="0" presStyleCnt="3" custScaleY="446953">
        <dgm:presLayoutVars>
          <dgm:bulletEnabled val="1"/>
        </dgm:presLayoutVars>
      </dgm:prSet>
      <dgm:spPr/>
    </dgm:pt>
    <dgm:pt modelId="{EDB9BD9C-6221-45E4-BCE2-AC796BAF1B34}" type="pres">
      <dgm:prSet presAssocID="{6798FEAF-A4E4-4D92-83CD-710881ABE354}" presName="sibTrans" presStyleCnt="0"/>
      <dgm:spPr/>
    </dgm:pt>
    <dgm:pt modelId="{56FF5EC1-1694-4AEB-8D0C-9BE8ADD71D52}" type="pres">
      <dgm:prSet presAssocID="{4173CB85-CECD-4E64-9C58-86EB58FC41E7}" presName="node" presStyleLbl="node1" presStyleIdx="1" presStyleCnt="3" custScaleY="446953">
        <dgm:presLayoutVars>
          <dgm:bulletEnabled val="1"/>
        </dgm:presLayoutVars>
      </dgm:prSet>
      <dgm:spPr/>
    </dgm:pt>
    <dgm:pt modelId="{F24F3D31-D453-4B33-910D-CC874C5FFDC7}" type="pres">
      <dgm:prSet presAssocID="{7B1774B0-5941-46D1-89ED-A7914B41BDD3}" presName="sibTrans" presStyleCnt="0"/>
      <dgm:spPr/>
    </dgm:pt>
    <dgm:pt modelId="{059A1AEF-97CF-4501-8E7A-7FB1A6DF26A8}" type="pres">
      <dgm:prSet presAssocID="{61E79D72-AF71-4702-B3A2-4672C733AF5E}" presName="node" presStyleLbl="node1" presStyleIdx="2" presStyleCnt="3" custScaleY="446255">
        <dgm:presLayoutVars>
          <dgm:bulletEnabled val="1"/>
        </dgm:presLayoutVars>
      </dgm:prSet>
      <dgm:spPr/>
    </dgm:pt>
  </dgm:ptLst>
  <dgm:cxnLst>
    <dgm:cxn modelId="{E6B3460E-5BC4-42A6-A74C-C3BE08CB13BC}" type="presOf" srcId="{61E79D72-AF71-4702-B3A2-4672C733AF5E}" destId="{059A1AEF-97CF-4501-8E7A-7FB1A6DF26A8}" srcOrd="0" destOrd="0" presId="urn:microsoft.com/office/officeart/2005/8/layout/default"/>
    <dgm:cxn modelId="{F0E4171F-63EE-4654-8867-33E0817A0265}" type="presOf" srcId="{10727D7A-55DE-45F4-8DFF-31D0ED14FD32}" destId="{6FE1DF65-CE5E-4B44-AAF6-2B94845F4259}" srcOrd="0" destOrd="0" presId="urn:microsoft.com/office/officeart/2005/8/layout/default"/>
    <dgm:cxn modelId="{DBFC4622-30F9-4CFE-A148-567075BF9A8F}" type="presOf" srcId="{014780F6-F8D1-4F47-AA4C-2332797B29B2}" destId="{F7297874-00DD-4D1D-A37C-F8585D679475}" srcOrd="0" destOrd="0" presId="urn:microsoft.com/office/officeart/2005/8/layout/default"/>
    <dgm:cxn modelId="{12AAA930-0617-4AE5-BBB7-94DD3350D231}" srcId="{10727D7A-55DE-45F4-8DFF-31D0ED14FD32}" destId="{61E79D72-AF71-4702-B3A2-4672C733AF5E}" srcOrd="2" destOrd="0" parTransId="{4E531B4C-747A-4C56-B0A7-B62228782A46}" sibTransId="{696FA3E5-7510-4305-B2C5-75ADB374FB88}"/>
    <dgm:cxn modelId="{32BF3278-DC4A-4D7E-911D-9EA7C881E1E5}" srcId="{10727D7A-55DE-45F4-8DFF-31D0ED14FD32}" destId="{014780F6-F8D1-4F47-AA4C-2332797B29B2}" srcOrd="0" destOrd="0" parTransId="{8AE5EACC-A421-4697-8888-62C9BC311F5F}" sibTransId="{6798FEAF-A4E4-4D92-83CD-710881ABE354}"/>
    <dgm:cxn modelId="{6804A3E8-8595-4421-A906-F06E0FFDC38A}" srcId="{10727D7A-55DE-45F4-8DFF-31D0ED14FD32}" destId="{4173CB85-CECD-4E64-9C58-86EB58FC41E7}" srcOrd="1" destOrd="0" parTransId="{F5974720-ADE3-47CD-94BD-EC65AF5C4161}" sibTransId="{7B1774B0-5941-46D1-89ED-A7914B41BDD3}"/>
    <dgm:cxn modelId="{761CEFE9-3CF2-4E33-B03E-EE21465D893E}" type="presOf" srcId="{4173CB85-CECD-4E64-9C58-86EB58FC41E7}" destId="{56FF5EC1-1694-4AEB-8D0C-9BE8ADD71D52}" srcOrd="0" destOrd="0" presId="urn:microsoft.com/office/officeart/2005/8/layout/default"/>
    <dgm:cxn modelId="{1ACD71F5-1EDC-4AF5-96ED-63EA4FFA044C}" type="presParOf" srcId="{6FE1DF65-CE5E-4B44-AAF6-2B94845F4259}" destId="{F7297874-00DD-4D1D-A37C-F8585D679475}" srcOrd="0" destOrd="0" presId="urn:microsoft.com/office/officeart/2005/8/layout/default"/>
    <dgm:cxn modelId="{44A51FBF-CD3B-4D23-A7BA-718B78DE648E}" type="presParOf" srcId="{6FE1DF65-CE5E-4B44-AAF6-2B94845F4259}" destId="{EDB9BD9C-6221-45E4-BCE2-AC796BAF1B34}" srcOrd="1" destOrd="0" presId="urn:microsoft.com/office/officeart/2005/8/layout/default"/>
    <dgm:cxn modelId="{D05ACAFA-03F1-47C0-9998-2CE3BF509ACC}" type="presParOf" srcId="{6FE1DF65-CE5E-4B44-AAF6-2B94845F4259}" destId="{56FF5EC1-1694-4AEB-8D0C-9BE8ADD71D52}" srcOrd="2" destOrd="0" presId="urn:microsoft.com/office/officeart/2005/8/layout/default"/>
    <dgm:cxn modelId="{D867E9A5-7637-4F7F-8D73-9BE9885EBDBB}" type="presParOf" srcId="{6FE1DF65-CE5E-4B44-AAF6-2B94845F4259}" destId="{F24F3D31-D453-4B33-910D-CC874C5FFDC7}" srcOrd="3" destOrd="0" presId="urn:microsoft.com/office/officeart/2005/8/layout/default"/>
    <dgm:cxn modelId="{13177026-15AF-4ED2-ABD9-A3D97C9BD36F}" type="presParOf" srcId="{6FE1DF65-CE5E-4B44-AAF6-2B94845F4259}" destId="{059A1AEF-97CF-4501-8E7A-7FB1A6DF26A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1A4A53-7027-4C20-A529-623CD0A7DD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F2B4BB-324F-4F8A-BCF8-8146C4A543BD}">
      <dgm:prSet phldrT="[Text]"/>
      <dgm:spPr/>
      <dgm:t>
        <a:bodyPr/>
        <a:lstStyle/>
        <a:p>
          <a:r>
            <a:rPr lang="en-US" dirty="0"/>
            <a:t>Core Assessment Domains:</a:t>
          </a:r>
        </a:p>
        <a:p>
          <a:r>
            <a:rPr lang="en-US" dirty="0"/>
            <a:t>Record Review</a:t>
          </a:r>
        </a:p>
        <a:p>
          <a:r>
            <a:rPr lang="en-US" dirty="0"/>
            <a:t>Developmental/Medical History</a:t>
          </a:r>
        </a:p>
        <a:p>
          <a:r>
            <a:rPr lang="en-US" dirty="0"/>
            <a:t>Medical Screening/Evaluation</a:t>
          </a:r>
        </a:p>
        <a:p>
          <a:r>
            <a:rPr lang="en-US" dirty="0"/>
            <a:t>Parent/Caregiver Interview</a:t>
          </a:r>
        </a:p>
        <a:p>
          <a:r>
            <a:rPr lang="en-US" dirty="0"/>
            <a:t>Direct Child Observation</a:t>
          </a:r>
        </a:p>
        <a:p>
          <a:r>
            <a:rPr lang="en-US" dirty="0"/>
            <a:t>Parent/Teacher Ratings of Social Competence</a:t>
          </a:r>
        </a:p>
        <a:p>
          <a:r>
            <a:rPr lang="en-US" dirty="0"/>
            <a:t>Cognitive/Intellectual Assessment</a:t>
          </a:r>
        </a:p>
        <a:p>
          <a:r>
            <a:rPr lang="en-US" dirty="0"/>
            <a:t>Academic Assessment</a:t>
          </a:r>
        </a:p>
        <a:p>
          <a:r>
            <a:rPr lang="en-US" dirty="0"/>
            <a:t>Social Communication and Language Assessment</a:t>
          </a:r>
        </a:p>
        <a:p>
          <a:r>
            <a:rPr lang="en-US" dirty="0"/>
            <a:t>Assessment of Restricted and Repetitive Behavior</a:t>
          </a:r>
        </a:p>
        <a:p>
          <a:r>
            <a:rPr lang="en-US" dirty="0"/>
            <a:t>Adaptive Behavior Assessment</a:t>
          </a:r>
        </a:p>
      </dgm:t>
    </dgm:pt>
    <dgm:pt modelId="{FF7C44C4-2114-4599-8BBA-BC2D8FD862C5}" type="parTrans" cxnId="{BA38DB37-2CE2-4687-8569-4EEC8F4BCE27}">
      <dgm:prSet/>
      <dgm:spPr/>
      <dgm:t>
        <a:bodyPr/>
        <a:lstStyle/>
        <a:p>
          <a:endParaRPr lang="en-US"/>
        </a:p>
      </dgm:t>
    </dgm:pt>
    <dgm:pt modelId="{F9B77E30-5F9B-4F41-AC14-84A03498DC1A}" type="sibTrans" cxnId="{BA38DB37-2CE2-4687-8569-4EEC8F4BCE27}">
      <dgm:prSet/>
      <dgm:spPr/>
      <dgm:t>
        <a:bodyPr/>
        <a:lstStyle/>
        <a:p>
          <a:endParaRPr lang="en-US"/>
        </a:p>
      </dgm:t>
    </dgm:pt>
    <dgm:pt modelId="{AF9545EC-BE0F-4AF0-91DF-EE927315B3F2}" type="pres">
      <dgm:prSet presAssocID="{6E1A4A53-7027-4C20-A529-623CD0A7DD84}" presName="diagram" presStyleCnt="0">
        <dgm:presLayoutVars>
          <dgm:dir/>
          <dgm:resizeHandles val="exact"/>
        </dgm:presLayoutVars>
      </dgm:prSet>
      <dgm:spPr/>
    </dgm:pt>
    <dgm:pt modelId="{FF8D1697-59D5-4639-B97D-93ECFBE30872}" type="pres">
      <dgm:prSet presAssocID="{C6F2B4BB-324F-4F8A-BCF8-8146C4A543BD}" presName="node" presStyleLbl="node1" presStyleIdx="0" presStyleCnt="1" custScaleY="139455">
        <dgm:presLayoutVars>
          <dgm:bulletEnabled val="1"/>
        </dgm:presLayoutVars>
      </dgm:prSet>
      <dgm:spPr/>
    </dgm:pt>
  </dgm:ptLst>
  <dgm:cxnLst>
    <dgm:cxn modelId="{BA38DB37-2CE2-4687-8569-4EEC8F4BCE27}" srcId="{6E1A4A53-7027-4C20-A529-623CD0A7DD84}" destId="{C6F2B4BB-324F-4F8A-BCF8-8146C4A543BD}" srcOrd="0" destOrd="0" parTransId="{FF7C44C4-2114-4599-8BBA-BC2D8FD862C5}" sibTransId="{F9B77E30-5F9B-4F41-AC14-84A03498DC1A}"/>
    <dgm:cxn modelId="{FFF66EED-2705-4404-AC65-C2EF06571745}" type="presOf" srcId="{C6F2B4BB-324F-4F8A-BCF8-8146C4A543BD}" destId="{FF8D1697-59D5-4639-B97D-93ECFBE30872}" srcOrd="0" destOrd="0" presId="urn:microsoft.com/office/officeart/2005/8/layout/default"/>
    <dgm:cxn modelId="{15132AFF-E46D-415C-9ED9-F2E5CA449F1D}" type="presOf" srcId="{6E1A4A53-7027-4C20-A529-623CD0A7DD84}" destId="{AF9545EC-BE0F-4AF0-91DF-EE927315B3F2}" srcOrd="0" destOrd="0" presId="urn:microsoft.com/office/officeart/2005/8/layout/default"/>
    <dgm:cxn modelId="{7BA2F47F-6DAD-45D0-9F67-409B7269DE17}" type="presParOf" srcId="{AF9545EC-BE0F-4AF0-91DF-EE927315B3F2}" destId="{FF8D1697-59D5-4639-B97D-93ECFBE30872}"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9A5BBC-D45C-4037-B04B-8E86A24AD6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D789187-22B8-4E68-94D7-22F9154E3F97}">
      <dgm:prSet phldrT="[Text]"/>
      <dgm:spPr/>
      <dgm:t>
        <a:bodyPr/>
        <a:lstStyle/>
        <a:p>
          <a:r>
            <a:rPr lang="en-US" dirty="0"/>
            <a:t>A medical diagnosis of autism does not qualify a child for special education services</a:t>
          </a:r>
        </a:p>
      </dgm:t>
    </dgm:pt>
    <dgm:pt modelId="{997D6B52-8478-44E2-8C83-D57F7DE2D087}" type="parTrans" cxnId="{770582FC-67B2-438D-951A-77272D44FB1C}">
      <dgm:prSet/>
      <dgm:spPr/>
      <dgm:t>
        <a:bodyPr/>
        <a:lstStyle/>
        <a:p>
          <a:endParaRPr lang="en-US"/>
        </a:p>
      </dgm:t>
    </dgm:pt>
    <dgm:pt modelId="{209B0BA5-8886-41AF-B34D-6BA85BB0918C}" type="sibTrans" cxnId="{770582FC-67B2-438D-951A-77272D44FB1C}">
      <dgm:prSet/>
      <dgm:spPr/>
      <dgm:t>
        <a:bodyPr/>
        <a:lstStyle/>
        <a:p>
          <a:endParaRPr lang="en-US"/>
        </a:p>
      </dgm:t>
    </dgm:pt>
    <dgm:pt modelId="{24EC45CC-D5C8-48B6-AB07-7241E838B24A}" type="pres">
      <dgm:prSet presAssocID="{A49A5BBC-D45C-4037-B04B-8E86A24AD64B}" presName="diagram" presStyleCnt="0">
        <dgm:presLayoutVars>
          <dgm:dir/>
          <dgm:resizeHandles val="exact"/>
        </dgm:presLayoutVars>
      </dgm:prSet>
      <dgm:spPr/>
    </dgm:pt>
    <dgm:pt modelId="{7FF184D1-1E34-49F4-8E18-FC6BD02DC893}" type="pres">
      <dgm:prSet presAssocID="{7D789187-22B8-4E68-94D7-22F9154E3F97}" presName="node" presStyleLbl="node1" presStyleIdx="0" presStyleCnt="1">
        <dgm:presLayoutVars>
          <dgm:bulletEnabled val="1"/>
        </dgm:presLayoutVars>
      </dgm:prSet>
      <dgm:spPr/>
    </dgm:pt>
  </dgm:ptLst>
  <dgm:cxnLst>
    <dgm:cxn modelId="{F429FF3C-7FBE-471E-B10A-E8D95C3B6E79}" type="presOf" srcId="{7D789187-22B8-4E68-94D7-22F9154E3F97}" destId="{7FF184D1-1E34-49F4-8E18-FC6BD02DC893}" srcOrd="0" destOrd="0" presId="urn:microsoft.com/office/officeart/2005/8/layout/default"/>
    <dgm:cxn modelId="{CCA7FC80-9BF4-4CC9-AC3E-5FD00E6C074A}" type="presOf" srcId="{A49A5BBC-D45C-4037-B04B-8E86A24AD64B}" destId="{24EC45CC-D5C8-48B6-AB07-7241E838B24A}" srcOrd="0" destOrd="0" presId="urn:microsoft.com/office/officeart/2005/8/layout/default"/>
    <dgm:cxn modelId="{770582FC-67B2-438D-951A-77272D44FB1C}" srcId="{A49A5BBC-D45C-4037-B04B-8E86A24AD64B}" destId="{7D789187-22B8-4E68-94D7-22F9154E3F97}" srcOrd="0" destOrd="0" parTransId="{997D6B52-8478-44E2-8C83-D57F7DE2D087}" sibTransId="{209B0BA5-8886-41AF-B34D-6BA85BB0918C}"/>
    <dgm:cxn modelId="{6C019E7A-56EB-4217-875A-A0E2D669C233}" type="presParOf" srcId="{24EC45CC-D5C8-48B6-AB07-7241E838B24A}" destId="{7FF184D1-1E34-49F4-8E18-FC6BD02DC89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B52436-C6EF-4FDA-A44D-131E38F082E9}"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455F5521-7A43-40E3-BD0C-F47698869716}">
      <dgm:prSet phldrT="[Text]"/>
      <dgm:spPr/>
      <dgm:t>
        <a:bodyPr/>
        <a:lstStyle/>
        <a:p>
          <a:r>
            <a:rPr lang="en-US" dirty="0"/>
            <a:t>Direct Observation Measures</a:t>
          </a:r>
        </a:p>
      </dgm:t>
    </dgm:pt>
    <dgm:pt modelId="{57593575-7378-4959-AAF7-F2BE303369CB}" type="parTrans" cxnId="{EA52EA76-0B39-436B-AA58-25EEA93654BE}">
      <dgm:prSet/>
      <dgm:spPr/>
      <dgm:t>
        <a:bodyPr/>
        <a:lstStyle/>
        <a:p>
          <a:endParaRPr lang="en-US"/>
        </a:p>
      </dgm:t>
    </dgm:pt>
    <dgm:pt modelId="{7D04DCAC-533F-4962-9941-D5E001BFBFB8}" type="sibTrans" cxnId="{EA52EA76-0B39-436B-AA58-25EEA93654BE}">
      <dgm:prSet/>
      <dgm:spPr/>
      <dgm:t>
        <a:bodyPr/>
        <a:lstStyle/>
        <a:p>
          <a:endParaRPr lang="en-US"/>
        </a:p>
      </dgm:t>
    </dgm:pt>
    <dgm:pt modelId="{7A4EB83A-938E-4BEC-A157-FF488B2A0094}">
      <dgm:prSet phldrT="[Text]"/>
      <dgm:spPr/>
      <dgm:t>
        <a:bodyPr/>
        <a:lstStyle/>
        <a:p>
          <a:r>
            <a:rPr lang="en-US" dirty="0"/>
            <a:t>Autism Diagnostic Observation Schedule, 2</a:t>
          </a:r>
          <a:r>
            <a:rPr lang="en-US" baseline="30000" dirty="0"/>
            <a:t>nd</a:t>
          </a:r>
          <a:r>
            <a:rPr lang="en-US" dirty="0"/>
            <a:t> edition (ADOS-2)</a:t>
          </a:r>
        </a:p>
      </dgm:t>
    </dgm:pt>
    <dgm:pt modelId="{442E3349-A40B-4F21-8DC8-8F5E8CE4FE9E}" type="parTrans" cxnId="{99B0D381-85BC-47A8-BD5F-CDC46F5A5F10}">
      <dgm:prSet/>
      <dgm:spPr/>
      <dgm:t>
        <a:bodyPr/>
        <a:lstStyle/>
        <a:p>
          <a:endParaRPr lang="en-US"/>
        </a:p>
      </dgm:t>
    </dgm:pt>
    <dgm:pt modelId="{57E98CC4-B8A6-47D0-942F-3BD2F8106222}" type="sibTrans" cxnId="{99B0D381-85BC-47A8-BD5F-CDC46F5A5F10}">
      <dgm:prSet/>
      <dgm:spPr/>
      <dgm:t>
        <a:bodyPr/>
        <a:lstStyle/>
        <a:p>
          <a:endParaRPr lang="en-US"/>
        </a:p>
      </dgm:t>
    </dgm:pt>
    <dgm:pt modelId="{7E152232-D661-4103-9042-8263898F194F}">
      <dgm:prSet phldrT="[Text]"/>
      <dgm:spPr/>
      <dgm:t>
        <a:bodyPr/>
        <a:lstStyle/>
        <a:p>
          <a:r>
            <a:rPr lang="en-US" dirty="0"/>
            <a:t>Childhood Autism Rating Scale (CARS)</a:t>
          </a:r>
        </a:p>
      </dgm:t>
    </dgm:pt>
    <dgm:pt modelId="{7D2E9F35-EE37-4346-812F-808EBD7B47B0}" type="parTrans" cxnId="{DEE73DDA-3B2D-463C-A069-EB7F354095FD}">
      <dgm:prSet/>
      <dgm:spPr/>
      <dgm:t>
        <a:bodyPr/>
        <a:lstStyle/>
        <a:p>
          <a:endParaRPr lang="en-US"/>
        </a:p>
      </dgm:t>
    </dgm:pt>
    <dgm:pt modelId="{B8BBC039-FC73-4B4D-A239-DC98193E1724}" type="sibTrans" cxnId="{DEE73DDA-3B2D-463C-A069-EB7F354095FD}">
      <dgm:prSet/>
      <dgm:spPr/>
      <dgm:t>
        <a:bodyPr/>
        <a:lstStyle/>
        <a:p>
          <a:endParaRPr lang="en-US"/>
        </a:p>
      </dgm:t>
    </dgm:pt>
    <dgm:pt modelId="{B365F83C-5254-4C48-9CB8-1C0626DF015E}">
      <dgm:prSet phldrT="[Text]"/>
      <dgm:spPr/>
      <dgm:t>
        <a:bodyPr/>
        <a:lstStyle/>
        <a:p>
          <a:r>
            <a:rPr lang="en-US" dirty="0"/>
            <a:t>Indirect Observation Measures</a:t>
          </a:r>
        </a:p>
      </dgm:t>
    </dgm:pt>
    <dgm:pt modelId="{FE6EDFE3-EE48-46B2-BE4B-B30B609FD5B6}" type="parTrans" cxnId="{ACC47DE7-CEFD-46EA-9BAE-038F0EBFAA16}">
      <dgm:prSet/>
      <dgm:spPr/>
      <dgm:t>
        <a:bodyPr/>
        <a:lstStyle/>
        <a:p>
          <a:endParaRPr lang="en-US"/>
        </a:p>
      </dgm:t>
    </dgm:pt>
    <dgm:pt modelId="{C7DDC782-F8B3-47F5-AE5D-8B34BFBD97AF}" type="sibTrans" cxnId="{ACC47DE7-CEFD-46EA-9BAE-038F0EBFAA16}">
      <dgm:prSet/>
      <dgm:spPr/>
      <dgm:t>
        <a:bodyPr/>
        <a:lstStyle/>
        <a:p>
          <a:endParaRPr lang="en-US"/>
        </a:p>
      </dgm:t>
    </dgm:pt>
    <dgm:pt modelId="{0B61E7CE-A565-4A8A-88C0-FB46904D722F}">
      <dgm:prSet phldrT="[Text]"/>
      <dgm:spPr/>
      <dgm:t>
        <a:bodyPr/>
        <a:lstStyle/>
        <a:p>
          <a:r>
            <a:rPr lang="en-US" dirty="0"/>
            <a:t>Deficits in social interaction</a:t>
          </a:r>
        </a:p>
      </dgm:t>
    </dgm:pt>
    <dgm:pt modelId="{6F5455F4-C21B-41A2-86B4-D72CC22B33CF}" type="parTrans" cxnId="{037A5739-669F-47F7-A9A3-4028A29B4F2E}">
      <dgm:prSet/>
      <dgm:spPr/>
      <dgm:t>
        <a:bodyPr/>
        <a:lstStyle/>
        <a:p>
          <a:endParaRPr lang="en-US"/>
        </a:p>
      </dgm:t>
    </dgm:pt>
    <dgm:pt modelId="{C1D27197-5C21-4442-BADB-61175B4C0F23}" type="sibTrans" cxnId="{037A5739-669F-47F7-A9A3-4028A29B4F2E}">
      <dgm:prSet/>
      <dgm:spPr/>
      <dgm:t>
        <a:bodyPr/>
        <a:lstStyle/>
        <a:p>
          <a:endParaRPr lang="en-US"/>
        </a:p>
      </dgm:t>
    </dgm:pt>
    <dgm:pt modelId="{990DED2B-0362-45FD-9874-1A36ECC654D5}">
      <dgm:prSet phldrT="[Text]"/>
      <dgm:spPr/>
      <dgm:t>
        <a:bodyPr/>
        <a:lstStyle/>
        <a:p>
          <a:r>
            <a:rPr lang="en-US" dirty="0"/>
            <a:t>Deficits in social communication</a:t>
          </a:r>
        </a:p>
      </dgm:t>
    </dgm:pt>
    <dgm:pt modelId="{92930FE8-7997-4E71-B474-BD4A803298C6}" type="parTrans" cxnId="{8F2DB7E8-7C1B-4B17-977C-E7C73714C573}">
      <dgm:prSet/>
      <dgm:spPr/>
      <dgm:t>
        <a:bodyPr/>
        <a:lstStyle/>
        <a:p>
          <a:endParaRPr lang="en-US"/>
        </a:p>
      </dgm:t>
    </dgm:pt>
    <dgm:pt modelId="{5BA4C351-FBBD-4C7C-AE50-B34B342D4547}" type="sibTrans" cxnId="{8F2DB7E8-7C1B-4B17-977C-E7C73714C573}">
      <dgm:prSet/>
      <dgm:spPr/>
      <dgm:t>
        <a:bodyPr/>
        <a:lstStyle/>
        <a:p>
          <a:endParaRPr lang="en-US"/>
        </a:p>
      </dgm:t>
    </dgm:pt>
    <dgm:pt modelId="{EC72C6C6-F82E-4B51-9E93-0F19D290EA6D}">
      <dgm:prSet phldrT="[Text]"/>
      <dgm:spPr/>
      <dgm:t>
        <a:bodyPr/>
        <a:lstStyle/>
        <a:p>
          <a:r>
            <a:rPr lang="en-US" dirty="0"/>
            <a:t>Learning characteristics</a:t>
          </a:r>
        </a:p>
      </dgm:t>
    </dgm:pt>
    <dgm:pt modelId="{16748DAD-1C22-41D4-BB25-D68DBC23459B}" type="parTrans" cxnId="{3184F66C-C78F-4031-98EC-618430D9F268}">
      <dgm:prSet/>
      <dgm:spPr/>
      <dgm:t>
        <a:bodyPr/>
        <a:lstStyle/>
        <a:p>
          <a:endParaRPr lang="en-US"/>
        </a:p>
      </dgm:t>
    </dgm:pt>
    <dgm:pt modelId="{76114B21-AB5E-49D9-9BA3-42BCE3826EF0}" type="sibTrans" cxnId="{3184F66C-C78F-4031-98EC-618430D9F268}">
      <dgm:prSet/>
      <dgm:spPr/>
      <dgm:t>
        <a:bodyPr/>
        <a:lstStyle/>
        <a:p>
          <a:endParaRPr lang="en-US"/>
        </a:p>
      </dgm:t>
    </dgm:pt>
    <dgm:pt modelId="{54FC5028-CADA-4F9A-BCBA-01E577542EA8}">
      <dgm:prSet phldrT="[Text]"/>
      <dgm:spPr/>
      <dgm:t>
        <a:bodyPr/>
        <a:lstStyle/>
        <a:p>
          <a:r>
            <a:rPr lang="en-US" dirty="0"/>
            <a:t>Restricted and repetitive patterns of behavior, interests, or activities</a:t>
          </a:r>
        </a:p>
      </dgm:t>
    </dgm:pt>
    <dgm:pt modelId="{3DFF4A3F-90E4-4BF1-91AA-8EF0F443BC54}" type="parTrans" cxnId="{E34CE7E4-2123-4836-BB52-2A1A7C6DB199}">
      <dgm:prSet/>
      <dgm:spPr/>
      <dgm:t>
        <a:bodyPr/>
        <a:lstStyle/>
        <a:p>
          <a:endParaRPr lang="en-US"/>
        </a:p>
      </dgm:t>
    </dgm:pt>
    <dgm:pt modelId="{4E61BA6B-4EB8-4950-AFBC-E202EC112149}" type="sibTrans" cxnId="{E34CE7E4-2123-4836-BB52-2A1A7C6DB199}">
      <dgm:prSet/>
      <dgm:spPr/>
      <dgm:t>
        <a:bodyPr/>
        <a:lstStyle/>
        <a:p>
          <a:endParaRPr lang="en-US"/>
        </a:p>
      </dgm:t>
    </dgm:pt>
    <dgm:pt modelId="{96CC2B92-C70B-43A5-A511-397DFEF8A245}">
      <dgm:prSet phldrT="[Text]"/>
      <dgm:spPr/>
      <dgm:t>
        <a:bodyPr/>
        <a:lstStyle/>
        <a:p>
          <a:r>
            <a:rPr lang="en-US" dirty="0"/>
            <a:t>Observable problem behaviors</a:t>
          </a:r>
        </a:p>
      </dgm:t>
    </dgm:pt>
    <dgm:pt modelId="{E7E39775-7E55-4DDE-A8D9-D27C884BC19B}" type="parTrans" cxnId="{A0489056-67BD-41EC-96F8-57FCFA76A6BA}">
      <dgm:prSet/>
      <dgm:spPr/>
      <dgm:t>
        <a:bodyPr/>
        <a:lstStyle/>
        <a:p>
          <a:endParaRPr lang="en-US"/>
        </a:p>
      </dgm:t>
    </dgm:pt>
    <dgm:pt modelId="{88A2EA44-08EF-48AA-8F4B-6A7D9EE03A47}" type="sibTrans" cxnId="{A0489056-67BD-41EC-96F8-57FCFA76A6BA}">
      <dgm:prSet/>
      <dgm:spPr/>
      <dgm:t>
        <a:bodyPr/>
        <a:lstStyle/>
        <a:p>
          <a:endParaRPr lang="en-US"/>
        </a:p>
      </dgm:t>
    </dgm:pt>
    <dgm:pt modelId="{52EEFF37-5706-48E1-9202-3236B5D570C9}" type="pres">
      <dgm:prSet presAssocID="{E9B52436-C6EF-4FDA-A44D-131E38F082E9}" presName="Name0" presStyleCnt="0">
        <dgm:presLayoutVars>
          <dgm:dir/>
          <dgm:animLvl val="lvl"/>
          <dgm:resizeHandles val="exact"/>
        </dgm:presLayoutVars>
      </dgm:prSet>
      <dgm:spPr/>
    </dgm:pt>
    <dgm:pt modelId="{63E6C298-4BC7-4420-A2BE-5EEF8BC3A6ED}" type="pres">
      <dgm:prSet presAssocID="{455F5521-7A43-40E3-BD0C-F47698869716}" presName="composite" presStyleCnt="0"/>
      <dgm:spPr/>
    </dgm:pt>
    <dgm:pt modelId="{46BEFC5A-0AA9-4D6E-AACC-70E10B907C97}" type="pres">
      <dgm:prSet presAssocID="{455F5521-7A43-40E3-BD0C-F47698869716}" presName="parTx" presStyleLbl="alignNode1" presStyleIdx="0" presStyleCnt="2">
        <dgm:presLayoutVars>
          <dgm:chMax val="0"/>
          <dgm:chPref val="0"/>
          <dgm:bulletEnabled val="1"/>
        </dgm:presLayoutVars>
      </dgm:prSet>
      <dgm:spPr/>
    </dgm:pt>
    <dgm:pt modelId="{EFBE1326-49DF-4872-A5AE-B8C075CFD8E6}" type="pres">
      <dgm:prSet presAssocID="{455F5521-7A43-40E3-BD0C-F47698869716}" presName="desTx" presStyleLbl="alignAccFollowNode1" presStyleIdx="0" presStyleCnt="2">
        <dgm:presLayoutVars>
          <dgm:bulletEnabled val="1"/>
        </dgm:presLayoutVars>
      </dgm:prSet>
      <dgm:spPr/>
    </dgm:pt>
    <dgm:pt modelId="{72D379A1-8952-4AE4-94D7-D7B326DB5A28}" type="pres">
      <dgm:prSet presAssocID="{7D04DCAC-533F-4962-9941-D5E001BFBFB8}" presName="space" presStyleCnt="0"/>
      <dgm:spPr/>
    </dgm:pt>
    <dgm:pt modelId="{DB8E4B4B-3A20-42BA-A66F-D5B0E762810A}" type="pres">
      <dgm:prSet presAssocID="{B365F83C-5254-4C48-9CB8-1C0626DF015E}" presName="composite" presStyleCnt="0"/>
      <dgm:spPr/>
    </dgm:pt>
    <dgm:pt modelId="{AB57738D-7264-4DC6-99AA-6B68995E4A56}" type="pres">
      <dgm:prSet presAssocID="{B365F83C-5254-4C48-9CB8-1C0626DF015E}" presName="parTx" presStyleLbl="alignNode1" presStyleIdx="1" presStyleCnt="2">
        <dgm:presLayoutVars>
          <dgm:chMax val="0"/>
          <dgm:chPref val="0"/>
          <dgm:bulletEnabled val="1"/>
        </dgm:presLayoutVars>
      </dgm:prSet>
      <dgm:spPr/>
    </dgm:pt>
    <dgm:pt modelId="{3ED205A0-1A8C-4C3D-B7AC-67546B8DD457}" type="pres">
      <dgm:prSet presAssocID="{B365F83C-5254-4C48-9CB8-1C0626DF015E}" presName="desTx" presStyleLbl="alignAccFollowNode1" presStyleIdx="1" presStyleCnt="2">
        <dgm:presLayoutVars>
          <dgm:bulletEnabled val="1"/>
        </dgm:presLayoutVars>
      </dgm:prSet>
      <dgm:spPr/>
    </dgm:pt>
  </dgm:ptLst>
  <dgm:cxnLst>
    <dgm:cxn modelId="{C996501E-E979-4360-9779-E331C7898DC1}" type="presOf" srcId="{455F5521-7A43-40E3-BD0C-F47698869716}" destId="{46BEFC5A-0AA9-4D6E-AACC-70E10B907C97}" srcOrd="0" destOrd="0" presId="urn:microsoft.com/office/officeart/2005/8/layout/hList1"/>
    <dgm:cxn modelId="{037A5739-669F-47F7-A9A3-4028A29B4F2E}" srcId="{B365F83C-5254-4C48-9CB8-1C0626DF015E}" destId="{0B61E7CE-A565-4A8A-88C0-FB46904D722F}" srcOrd="0" destOrd="0" parTransId="{6F5455F4-C21B-41A2-86B4-D72CC22B33CF}" sibTransId="{C1D27197-5C21-4442-BADB-61175B4C0F23}"/>
    <dgm:cxn modelId="{04015764-B979-4153-8DAB-373E41094B71}" type="presOf" srcId="{990DED2B-0362-45FD-9874-1A36ECC654D5}" destId="{3ED205A0-1A8C-4C3D-B7AC-67546B8DD457}" srcOrd="0" destOrd="1" presId="urn:microsoft.com/office/officeart/2005/8/layout/hList1"/>
    <dgm:cxn modelId="{3184F66C-C78F-4031-98EC-618430D9F268}" srcId="{B365F83C-5254-4C48-9CB8-1C0626DF015E}" destId="{EC72C6C6-F82E-4B51-9E93-0F19D290EA6D}" srcOrd="2" destOrd="0" parTransId="{16748DAD-1C22-41D4-BB25-D68DBC23459B}" sibTransId="{76114B21-AB5E-49D9-9BA3-42BCE3826EF0}"/>
    <dgm:cxn modelId="{4B0A7B6D-2D79-46F7-8136-D63CDC813287}" type="presOf" srcId="{54FC5028-CADA-4F9A-BCBA-01E577542EA8}" destId="{3ED205A0-1A8C-4C3D-B7AC-67546B8DD457}" srcOrd="0" destOrd="3" presId="urn:microsoft.com/office/officeart/2005/8/layout/hList1"/>
    <dgm:cxn modelId="{F3F10A54-DDA0-488D-AB44-81FB0B88614E}" type="presOf" srcId="{0B61E7CE-A565-4A8A-88C0-FB46904D722F}" destId="{3ED205A0-1A8C-4C3D-B7AC-67546B8DD457}" srcOrd="0" destOrd="0" presId="urn:microsoft.com/office/officeart/2005/8/layout/hList1"/>
    <dgm:cxn modelId="{A0489056-67BD-41EC-96F8-57FCFA76A6BA}" srcId="{B365F83C-5254-4C48-9CB8-1C0626DF015E}" destId="{96CC2B92-C70B-43A5-A511-397DFEF8A245}" srcOrd="4" destOrd="0" parTransId="{E7E39775-7E55-4DDE-A8D9-D27C884BC19B}" sibTransId="{88A2EA44-08EF-48AA-8F4B-6A7D9EE03A47}"/>
    <dgm:cxn modelId="{EA52EA76-0B39-436B-AA58-25EEA93654BE}" srcId="{E9B52436-C6EF-4FDA-A44D-131E38F082E9}" destId="{455F5521-7A43-40E3-BD0C-F47698869716}" srcOrd="0" destOrd="0" parTransId="{57593575-7378-4959-AAF7-F2BE303369CB}" sibTransId="{7D04DCAC-533F-4962-9941-D5E001BFBFB8}"/>
    <dgm:cxn modelId="{251ED87E-F402-41D9-A3CF-6A4467B3756D}" type="presOf" srcId="{7E152232-D661-4103-9042-8263898F194F}" destId="{EFBE1326-49DF-4872-A5AE-B8C075CFD8E6}" srcOrd="0" destOrd="1" presId="urn:microsoft.com/office/officeart/2005/8/layout/hList1"/>
    <dgm:cxn modelId="{99B0D381-85BC-47A8-BD5F-CDC46F5A5F10}" srcId="{455F5521-7A43-40E3-BD0C-F47698869716}" destId="{7A4EB83A-938E-4BEC-A157-FF488B2A0094}" srcOrd="0" destOrd="0" parTransId="{442E3349-A40B-4F21-8DC8-8F5E8CE4FE9E}" sibTransId="{57E98CC4-B8A6-47D0-942F-3BD2F8106222}"/>
    <dgm:cxn modelId="{B4E8BDB4-2AA4-4EDE-B3EE-9CDD6B759E89}" type="presOf" srcId="{7A4EB83A-938E-4BEC-A157-FF488B2A0094}" destId="{EFBE1326-49DF-4872-A5AE-B8C075CFD8E6}" srcOrd="0" destOrd="0" presId="urn:microsoft.com/office/officeart/2005/8/layout/hList1"/>
    <dgm:cxn modelId="{DEE73DDA-3B2D-463C-A069-EB7F354095FD}" srcId="{455F5521-7A43-40E3-BD0C-F47698869716}" destId="{7E152232-D661-4103-9042-8263898F194F}" srcOrd="1" destOrd="0" parTransId="{7D2E9F35-EE37-4346-812F-808EBD7B47B0}" sibTransId="{B8BBC039-FC73-4B4D-A239-DC98193E1724}"/>
    <dgm:cxn modelId="{D5161FDB-AF20-4701-B8E5-77B84FAFFE17}" type="presOf" srcId="{E9B52436-C6EF-4FDA-A44D-131E38F082E9}" destId="{52EEFF37-5706-48E1-9202-3236B5D570C9}" srcOrd="0" destOrd="0" presId="urn:microsoft.com/office/officeart/2005/8/layout/hList1"/>
    <dgm:cxn modelId="{E34CE7E4-2123-4836-BB52-2A1A7C6DB199}" srcId="{B365F83C-5254-4C48-9CB8-1C0626DF015E}" destId="{54FC5028-CADA-4F9A-BCBA-01E577542EA8}" srcOrd="3" destOrd="0" parTransId="{3DFF4A3F-90E4-4BF1-91AA-8EF0F443BC54}" sibTransId="{4E61BA6B-4EB8-4950-AFBC-E202EC112149}"/>
    <dgm:cxn modelId="{ACC47DE7-CEFD-46EA-9BAE-038F0EBFAA16}" srcId="{E9B52436-C6EF-4FDA-A44D-131E38F082E9}" destId="{B365F83C-5254-4C48-9CB8-1C0626DF015E}" srcOrd="1" destOrd="0" parTransId="{FE6EDFE3-EE48-46B2-BE4B-B30B609FD5B6}" sibTransId="{C7DDC782-F8B3-47F5-AE5D-8B34BFBD97AF}"/>
    <dgm:cxn modelId="{8F2DB7E8-7C1B-4B17-977C-E7C73714C573}" srcId="{B365F83C-5254-4C48-9CB8-1C0626DF015E}" destId="{990DED2B-0362-45FD-9874-1A36ECC654D5}" srcOrd="1" destOrd="0" parTransId="{92930FE8-7997-4E71-B474-BD4A803298C6}" sibTransId="{5BA4C351-FBBD-4C7C-AE50-B34B342D4547}"/>
    <dgm:cxn modelId="{BCF3C1F9-8228-447A-9A9A-808A1AE2AF8A}" type="presOf" srcId="{EC72C6C6-F82E-4B51-9E93-0F19D290EA6D}" destId="{3ED205A0-1A8C-4C3D-B7AC-67546B8DD457}" srcOrd="0" destOrd="2" presId="urn:microsoft.com/office/officeart/2005/8/layout/hList1"/>
    <dgm:cxn modelId="{8E7709FB-3039-4907-B4E2-439321D0F91F}" type="presOf" srcId="{96CC2B92-C70B-43A5-A511-397DFEF8A245}" destId="{3ED205A0-1A8C-4C3D-B7AC-67546B8DD457}" srcOrd="0" destOrd="4" presId="urn:microsoft.com/office/officeart/2005/8/layout/hList1"/>
    <dgm:cxn modelId="{0FD776FF-19B7-4B72-948E-F36AEA9ACEF6}" type="presOf" srcId="{B365F83C-5254-4C48-9CB8-1C0626DF015E}" destId="{AB57738D-7264-4DC6-99AA-6B68995E4A56}" srcOrd="0" destOrd="0" presId="urn:microsoft.com/office/officeart/2005/8/layout/hList1"/>
    <dgm:cxn modelId="{26A9ED7F-45D5-4397-92EF-892648C349AA}" type="presParOf" srcId="{52EEFF37-5706-48E1-9202-3236B5D570C9}" destId="{63E6C298-4BC7-4420-A2BE-5EEF8BC3A6ED}" srcOrd="0" destOrd="0" presId="urn:microsoft.com/office/officeart/2005/8/layout/hList1"/>
    <dgm:cxn modelId="{7C418362-F914-49FD-9864-A700DC365B88}" type="presParOf" srcId="{63E6C298-4BC7-4420-A2BE-5EEF8BC3A6ED}" destId="{46BEFC5A-0AA9-4D6E-AACC-70E10B907C97}" srcOrd="0" destOrd="0" presId="urn:microsoft.com/office/officeart/2005/8/layout/hList1"/>
    <dgm:cxn modelId="{E5DB0FE9-C504-48B0-A419-BD2571A0797E}" type="presParOf" srcId="{63E6C298-4BC7-4420-A2BE-5EEF8BC3A6ED}" destId="{EFBE1326-49DF-4872-A5AE-B8C075CFD8E6}" srcOrd="1" destOrd="0" presId="urn:microsoft.com/office/officeart/2005/8/layout/hList1"/>
    <dgm:cxn modelId="{CE93DCD1-8E09-4507-A514-11E30CDC46CC}" type="presParOf" srcId="{52EEFF37-5706-48E1-9202-3236B5D570C9}" destId="{72D379A1-8952-4AE4-94D7-D7B326DB5A28}" srcOrd="1" destOrd="0" presId="urn:microsoft.com/office/officeart/2005/8/layout/hList1"/>
    <dgm:cxn modelId="{3F9D1EC6-23C6-4D03-82CA-39108DF49390}" type="presParOf" srcId="{52EEFF37-5706-48E1-9202-3236B5D570C9}" destId="{DB8E4B4B-3A20-42BA-A66F-D5B0E762810A}" srcOrd="2" destOrd="0" presId="urn:microsoft.com/office/officeart/2005/8/layout/hList1"/>
    <dgm:cxn modelId="{D577F4C7-B873-424E-84B3-D8EAA562B9ED}" type="presParOf" srcId="{DB8E4B4B-3A20-42BA-A66F-D5B0E762810A}" destId="{AB57738D-7264-4DC6-99AA-6B68995E4A56}" srcOrd="0" destOrd="0" presId="urn:microsoft.com/office/officeart/2005/8/layout/hList1"/>
    <dgm:cxn modelId="{1D884F9C-1652-4337-B4E7-D07DEE4AB499}" type="presParOf" srcId="{DB8E4B4B-3A20-42BA-A66F-D5B0E762810A}" destId="{3ED205A0-1A8C-4C3D-B7AC-67546B8DD4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915252-E38B-432F-8489-F66B8461903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8D54C75F-FFEB-4181-B9CE-3BF0D3FB2F12}">
      <dgm:prSet phldrT="[Text]"/>
      <dgm:spPr/>
      <dgm:t>
        <a:bodyPr/>
        <a:lstStyle/>
        <a:p>
          <a:r>
            <a:rPr lang="en-US" dirty="0"/>
            <a:t>Direct Observation</a:t>
          </a:r>
        </a:p>
      </dgm:t>
    </dgm:pt>
    <dgm:pt modelId="{072E466E-D1BC-4D0F-B5AF-5E562362FE93}" type="parTrans" cxnId="{1BD5654A-3EFC-4907-BE1F-0DE8A1A03A61}">
      <dgm:prSet/>
      <dgm:spPr/>
      <dgm:t>
        <a:bodyPr/>
        <a:lstStyle/>
        <a:p>
          <a:endParaRPr lang="en-US"/>
        </a:p>
      </dgm:t>
    </dgm:pt>
    <dgm:pt modelId="{DAC69647-878B-4C98-A345-0C23EC303500}" type="sibTrans" cxnId="{1BD5654A-3EFC-4907-BE1F-0DE8A1A03A61}">
      <dgm:prSet/>
      <dgm:spPr/>
      <dgm:t>
        <a:bodyPr/>
        <a:lstStyle/>
        <a:p>
          <a:endParaRPr lang="en-US"/>
        </a:p>
      </dgm:t>
    </dgm:pt>
    <dgm:pt modelId="{CE35E128-6047-480D-A3E9-8B59A5698869}">
      <dgm:prSet phldrT="[Text]"/>
      <dgm:spPr/>
      <dgm:t>
        <a:bodyPr/>
        <a:lstStyle/>
        <a:p>
          <a:r>
            <a:rPr lang="en-US" dirty="0"/>
            <a:t>ADOS-2</a:t>
          </a:r>
        </a:p>
      </dgm:t>
    </dgm:pt>
    <dgm:pt modelId="{1DDB0321-7527-4BA1-AEBD-B08CD60B2AEF}" type="parTrans" cxnId="{C7C4E8A2-8DE7-4893-B3DD-94490A7EF29D}">
      <dgm:prSet/>
      <dgm:spPr/>
      <dgm:t>
        <a:bodyPr/>
        <a:lstStyle/>
        <a:p>
          <a:endParaRPr lang="en-US"/>
        </a:p>
      </dgm:t>
    </dgm:pt>
    <dgm:pt modelId="{1C63F177-B751-411A-9328-21BBABA435A8}" type="sibTrans" cxnId="{C7C4E8A2-8DE7-4893-B3DD-94490A7EF29D}">
      <dgm:prSet/>
      <dgm:spPr/>
      <dgm:t>
        <a:bodyPr/>
        <a:lstStyle/>
        <a:p>
          <a:endParaRPr lang="en-US"/>
        </a:p>
      </dgm:t>
    </dgm:pt>
    <dgm:pt modelId="{DED97D69-E59C-4D3F-A1B9-55A98177C638}">
      <dgm:prSet phldrT="[Text]"/>
      <dgm:spPr/>
      <dgm:t>
        <a:bodyPr/>
        <a:lstStyle/>
        <a:p>
          <a:r>
            <a:rPr lang="en-US" dirty="0"/>
            <a:t>Parent/Teacher Report</a:t>
          </a:r>
        </a:p>
      </dgm:t>
    </dgm:pt>
    <dgm:pt modelId="{FB5A54E9-B268-4254-92A1-7AEA286B3146}" type="parTrans" cxnId="{5C532E76-06BE-4589-8AC2-697DC36B3434}">
      <dgm:prSet/>
      <dgm:spPr/>
      <dgm:t>
        <a:bodyPr/>
        <a:lstStyle/>
        <a:p>
          <a:endParaRPr lang="en-US"/>
        </a:p>
      </dgm:t>
    </dgm:pt>
    <dgm:pt modelId="{A771DC4C-D3B5-433D-9AD6-E3E50F5AB4A1}" type="sibTrans" cxnId="{5C532E76-06BE-4589-8AC2-697DC36B3434}">
      <dgm:prSet/>
      <dgm:spPr/>
      <dgm:t>
        <a:bodyPr/>
        <a:lstStyle/>
        <a:p>
          <a:endParaRPr lang="en-US"/>
        </a:p>
      </dgm:t>
    </dgm:pt>
    <dgm:pt modelId="{4477D9A6-B142-4186-A7E2-A64D847884F2}">
      <dgm:prSet phldrT="[Text]"/>
      <dgm:spPr/>
      <dgm:t>
        <a:bodyPr/>
        <a:lstStyle/>
        <a:p>
          <a:r>
            <a:rPr lang="en-US" dirty="0"/>
            <a:t>ADI-R</a:t>
          </a:r>
        </a:p>
      </dgm:t>
    </dgm:pt>
    <dgm:pt modelId="{DFD10E62-EE6C-49B0-AB35-F5DA8757DD14}" type="parTrans" cxnId="{732DBC7E-6582-4071-A437-07DC43E6E771}">
      <dgm:prSet/>
      <dgm:spPr/>
      <dgm:t>
        <a:bodyPr/>
        <a:lstStyle/>
        <a:p>
          <a:endParaRPr lang="en-US"/>
        </a:p>
      </dgm:t>
    </dgm:pt>
    <dgm:pt modelId="{F34E8815-6FD3-456C-AC59-BC211C760A69}" type="sibTrans" cxnId="{732DBC7E-6582-4071-A437-07DC43E6E771}">
      <dgm:prSet/>
      <dgm:spPr/>
      <dgm:t>
        <a:bodyPr/>
        <a:lstStyle/>
        <a:p>
          <a:endParaRPr lang="en-US"/>
        </a:p>
      </dgm:t>
    </dgm:pt>
    <dgm:pt modelId="{9D169BF1-448D-4C5C-B164-F9C189FA601C}">
      <dgm:prSet phldrT="[Text]"/>
      <dgm:spPr/>
      <dgm:t>
        <a:bodyPr/>
        <a:lstStyle/>
        <a:p>
          <a:r>
            <a:rPr lang="en-US" dirty="0"/>
            <a:t>CARS-2</a:t>
          </a:r>
        </a:p>
      </dgm:t>
    </dgm:pt>
    <dgm:pt modelId="{F4B7286B-7638-44BB-85A4-E67C8D714592}" type="parTrans" cxnId="{59AAE812-BEBB-44C8-BA64-DF0DE50C1C04}">
      <dgm:prSet/>
      <dgm:spPr/>
      <dgm:t>
        <a:bodyPr/>
        <a:lstStyle/>
        <a:p>
          <a:endParaRPr lang="en-US"/>
        </a:p>
      </dgm:t>
    </dgm:pt>
    <dgm:pt modelId="{980CE4D5-575B-402C-9395-013B51CA0E50}" type="sibTrans" cxnId="{59AAE812-BEBB-44C8-BA64-DF0DE50C1C04}">
      <dgm:prSet/>
      <dgm:spPr/>
      <dgm:t>
        <a:bodyPr/>
        <a:lstStyle/>
        <a:p>
          <a:endParaRPr lang="en-US"/>
        </a:p>
      </dgm:t>
    </dgm:pt>
    <dgm:pt modelId="{5DC3282E-E0E0-40BB-A37C-026A9A82173B}">
      <dgm:prSet phldrT="[Text]"/>
      <dgm:spPr/>
      <dgm:t>
        <a:bodyPr/>
        <a:lstStyle/>
        <a:p>
          <a:r>
            <a:rPr lang="en-US" dirty="0"/>
            <a:t>ASRS</a:t>
          </a:r>
        </a:p>
      </dgm:t>
    </dgm:pt>
    <dgm:pt modelId="{1C22CDB9-54D6-4B8C-9E77-B706870169DE}" type="parTrans" cxnId="{CCF8E5EA-D322-4AC6-94CF-C95C8A070AE1}">
      <dgm:prSet/>
      <dgm:spPr/>
      <dgm:t>
        <a:bodyPr/>
        <a:lstStyle/>
        <a:p>
          <a:endParaRPr lang="en-US"/>
        </a:p>
      </dgm:t>
    </dgm:pt>
    <dgm:pt modelId="{AF0227C6-6BEC-4236-82E1-C972C2C02C6D}" type="sibTrans" cxnId="{CCF8E5EA-D322-4AC6-94CF-C95C8A070AE1}">
      <dgm:prSet/>
      <dgm:spPr/>
      <dgm:t>
        <a:bodyPr/>
        <a:lstStyle/>
        <a:p>
          <a:endParaRPr lang="en-US"/>
        </a:p>
      </dgm:t>
    </dgm:pt>
    <dgm:pt modelId="{2F552B60-D17C-4043-92C9-39C7759C1A28}">
      <dgm:prSet phldrT="[Text]"/>
      <dgm:spPr/>
      <dgm:t>
        <a:bodyPr/>
        <a:lstStyle/>
        <a:p>
          <a:r>
            <a:rPr lang="en-US" dirty="0"/>
            <a:t>SCQ</a:t>
          </a:r>
        </a:p>
      </dgm:t>
    </dgm:pt>
    <dgm:pt modelId="{79CCE6B9-8243-4CD6-BAFF-918229490544}" type="parTrans" cxnId="{331712B7-8DBE-401D-8C18-70F0DC2EDE43}">
      <dgm:prSet/>
      <dgm:spPr/>
      <dgm:t>
        <a:bodyPr/>
        <a:lstStyle/>
        <a:p>
          <a:endParaRPr lang="en-US"/>
        </a:p>
      </dgm:t>
    </dgm:pt>
    <dgm:pt modelId="{E4EC84C0-E370-4796-9CC6-E873FA3A7F58}" type="sibTrans" cxnId="{331712B7-8DBE-401D-8C18-70F0DC2EDE43}">
      <dgm:prSet/>
      <dgm:spPr/>
      <dgm:t>
        <a:bodyPr/>
        <a:lstStyle/>
        <a:p>
          <a:endParaRPr lang="en-US"/>
        </a:p>
      </dgm:t>
    </dgm:pt>
    <dgm:pt modelId="{0A672938-8377-4E54-BF20-9F3447F31465}">
      <dgm:prSet phldrT="[Text]"/>
      <dgm:spPr/>
      <dgm:t>
        <a:bodyPr/>
        <a:lstStyle/>
        <a:p>
          <a:r>
            <a:rPr lang="en-US" dirty="0"/>
            <a:t>SRS-2</a:t>
          </a:r>
        </a:p>
      </dgm:t>
    </dgm:pt>
    <dgm:pt modelId="{6E2EE281-A9EC-4CB1-A3F0-F23E7442F528}" type="parTrans" cxnId="{026213EC-307F-4D71-8CAA-1F88D3A1D38B}">
      <dgm:prSet/>
      <dgm:spPr/>
      <dgm:t>
        <a:bodyPr/>
        <a:lstStyle/>
        <a:p>
          <a:endParaRPr lang="en-US"/>
        </a:p>
      </dgm:t>
    </dgm:pt>
    <dgm:pt modelId="{8A09E52B-1D0E-49E2-AE35-B1C5844180FC}" type="sibTrans" cxnId="{026213EC-307F-4D71-8CAA-1F88D3A1D38B}">
      <dgm:prSet/>
      <dgm:spPr/>
      <dgm:t>
        <a:bodyPr/>
        <a:lstStyle/>
        <a:p>
          <a:endParaRPr lang="en-US"/>
        </a:p>
      </dgm:t>
    </dgm:pt>
    <dgm:pt modelId="{89DDD7F2-5191-4B04-A7E4-F215966C1693}">
      <dgm:prSet/>
      <dgm:spPr/>
      <dgm:t>
        <a:bodyPr/>
        <a:lstStyle/>
        <a:p>
          <a:r>
            <a:rPr lang="en-US" dirty="0"/>
            <a:t>Academic Achievement</a:t>
          </a:r>
        </a:p>
      </dgm:t>
    </dgm:pt>
    <dgm:pt modelId="{6CF99FCF-2FFD-495E-9069-134D403E7650}" type="parTrans" cxnId="{434D5711-7BF4-4C3F-92FB-0B4877FB3301}">
      <dgm:prSet/>
      <dgm:spPr/>
      <dgm:t>
        <a:bodyPr/>
        <a:lstStyle/>
        <a:p>
          <a:endParaRPr lang="en-US"/>
        </a:p>
      </dgm:t>
    </dgm:pt>
    <dgm:pt modelId="{11F1E23D-C433-4339-BF06-8276DCB9322D}" type="sibTrans" cxnId="{434D5711-7BF4-4C3F-92FB-0B4877FB3301}">
      <dgm:prSet/>
      <dgm:spPr/>
      <dgm:t>
        <a:bodyPr/>
        <a:lstStyle/>
        <a:p>
          <a:endParaRPr lang="en-US"/>
        </a:p>
      </dgm:t>
    </dgm:pt>
    <dgm:pt modelId="{CB72765D-9C0E-4033-B117-DC7CBAED686D}">
      <dgm:prSet/>
      <dgm:spPr/>
      <dgm:t>
        <a:bodyPr/>
        <a:lstStyle/>
        <a:p>
          <a:r>
            <a:rPr lang="en-US" dirty="0"/>
            <a:t>KTEA-3</a:t>
          </a:r>
        </a:p>
      </dgm:t>
    </dgm:pt>
    <dgm:pt modelId="{140491FD-EE74-42A4-B69D-C89AA0A28647}" type="parTrans" cxnId="{F9D5D24B-2504-4D08-B9E7-CA26485E36BD}">
      <dgm:prSet/>
      <dgm:spPr/>
      <dgm:t>
        <a:bodyPr/>
        <a:lstStyle/>
        <a:p>
          <a:endParaRPr lang="en-US"/>
        </a:p>
      </dgm:t>
    </dgm:pt>
    <dgm:pt modelId="{2D230552-16F9-4C6D-941B-FE2A76333F7F}" type="sibTrans" cxnId="{F9D5D24B-2504-4D08-B9E7-CA26485E36BD}">
      <dgm:prSet/>
      <dgm:spPr/>
      <dgm:t>
        <a:bodyPr/>
        <a:lstStyle/>
        <a:p>
          <a:endParaRPr lang="en-US"/>
        </a:p>
      </dgm:t>
    </dgm:pt>
    <dgm:pt modelId="{E1E106A0-6A7F-48A8-9518-0197FE80F6BD}">
      <dgm:prSet/>
      <dgm:spPr/>
      <dgm:t>
        <a:bodyPr/>
        <a:lstStyle/>
        <a:p>
          <a:r>
            <a:rPr lang="en-US" dirty="0"/>
            <a:t>WIAT-III</a:t>
          </a:r>
        </a:p>
      </dgm:t>
    </dgm:pt>
    <dgm:pt modelId="{8D8D1DE2-39C9-4031-8373-B8C69BB647FE}" type="parTrans" cxnId="{3ED697B7-BA3B-4A04-AA4A-FD10EBDDA6D6}">
      <dgm:prSet/>
      <dgm:spPr/>
      <dgm:t>
        <a:bodyPr/>
        <a:lstStyle/>
        <a:p>
          <a:endParaRPr lang="en-US"/>
        </a:p>
      </dgm:t>
    </dgm:pt>
    <dgm:pt modelId="{ABF1BE32-6B4A-4E0D-9017-04D866AA3781}" type="sibTrans" cxnId="{3ED697B7-BA3B-4A04-AA4A-FD10EBDDA6D6}">
      <dgm:prSet/>
      <dgm:spPr/>
      <dgm:t>
        <a:bodyPr/>
        <a:lstStyle/>
        <a:p>
          <a:endParaRPr lang="en-US"/>
        </a:p>
      </dgm:t>
    </dgm:pt>
    <dgm:pt modelId="{57E9B35C-EC66-4811-B6F0-ED69C4B297B1}">
      <dgm:prSet/>
      <dgm:spPr/>
      <dgm:t>
        <a:bodyPr/>
        <a:lstStyle/>
        <a:p>
          <a:r>
            <a:rPr lang="en-US" dirty="0"/>
            <a:t>WJ IV ACH</a:t>
          </a:r>
        </a:p>
      </dgm:t>
    </dgm:pt>
    <dgm:pt modelId="{BDE3D495-F10C-4EF6-921E-F9F477D0FD17}" type="parTrans" cxnId="{09BF0BB9-A22F-4B40-8EEB-A147944A8070}">
      <dgm:prSet/>
      <dgm:spPr/>
      <dgm:t>
        <a:bodyPr/>
        <a:lstStyle/>
        <a:p>
          <a:endParaRPr lang="en-US"/>
        </a:p>
      </dgm:t>
    </dgm:pt>
    <dgm:pt modelId="{89F4963B-676F-464A-9C6B-6250F7B85B97}" type="sibTrans" cxnId="{09BF0BB9-A22F-4B40-8EEB-A147944A8070}">
      <dgm:prSet/>
      <dgm:spPr/>
      <dgm:t>
        <a:bodyPr/>
        <a:lstStyle/>
        <a:p>
          <a:endParaRPr lang="en-US"/>
        </a:p>
      </dgm:t>
    </dgm:pt>
    <dgm:pt modelId="{CDC4B367-6FE4-4D94-8ECF-174A74128141}">
      <dgm:prSet/>
      <dgm:spPr/>
      <dgm:t>
        <a:bodyPr/>
        <a:lstStyle/>
        <a:p>
          <a:r>
            <a:rPr lang="en-US" dirty="0"/>
            <a:t>Cognitive/Intellectual</a:t>
          </a:r>
        </a:p>
      </dgm:t>
    </dgm:pt>
    <dgm:pt modelId="{C5B0F977-C1FC-49DA-82A3-9AF6011B188E}" type="parTrans" cxnId="{7BC428CF-2F72-4B8E-91B0-5F0ECF6A21FB}">
      <dgm:prSet/>
      <dgm:spPr/>
      <dgm:t>
        <a:bodyPr/>
        <a:lstStyle/>
        <a:p>
          <a:endParaRPr lang="en-US"/>
        </a:p>
      </dgm:t>
    </dgm:pt>
    <dgm:pt modelId="{416DD960-1977-4127-AC87-D7B78FD98AB7}" type="sibTrans" cxnId="{7BC428CF-2F72-4B8E-91B0-5F0ECF6A21FB}">
      <dgm:prSet/>
      <dgm:spPr/>
      <dgm:t>
        <a:bodyPr/>
        <a:lstStyle/>
        <a:p>
          <a:endParaRPr lang="en-US"/>
        </a:p>
      </dgm:t>
    </dgm:pt>
    <dgm:pt modelId="{B347D356-23B7-40DF-8028-940AF20FA118}">
      <dgm:prSet/>
      <dgm:spPr/>
      <dgm:t>
        <a:bodyPr/>
        <a:lstStyle/>
        <a:p>
          <a:r>
            <a:rPr lang="en-US" dirty="0"/>
            <a:t>DAS-II</a:t>
          </a:r>
        </a:p>
      </dgm:t>
    </dgm:pt>
    <dgm:pt modelId="{7D400BA4-C17E-4922-A98D-CF4E9FC54E8C}" type="parTrans" cxnId="{E95FFDD4-C109-4381-9006-552C2EBB9363}">
      <dgm:prSet/>
      <dgm:spPr/>
      <dgm:t>
        <a:bodyPr/>
        <a:lstStyle/>
        <a:p>
          <a:endParaRPr lang="en-US"/>
        </a:p>
      </dgm:t>
    </dgm:pt>
    <dgm:pt modelId="{DACA2C3E-4A69-4414-B906-9A0ED3D74468}" type="sibTrans" cxnId="{E95FFDD4-C109-4381-9006-552C2EBB9363}">
      <dgm:prSet/>
      <dgm:spPr/>
      <dgm:t>
        <a:bodyPr/>
        <a:lstStyle/>
        <a:p>
          <a:endParaRPr lang="en-US"/>
        </a:p>
      </dgm:t>
    </dgm:pt>
    <dgm:pt modelId="{7EABAD2E-44A8-4E4E-B1FA-48C7BA6DCA7A}">
      <dgm:prSet/>
      <dgm:spPr/>
      <dgm:t>
        <a:bodyPr/>
        <a:lstStyle/>
        <a:p>
          <a:r>
            <a:rPr lang="en-US" dirty="0"/>
            <a:t>SB-5</a:t>
          </a:r>
        </a:p>
      </dgm:t>
    </dgm:pt>
    <dgm:pt modelId="{78FA42C3-E36C-47D6-982F-4455BC0E4373}" type="parTrans" cxnId="{E756D969-593A-42D2-83A4-01202670993B}">
      <dgm:prSet/>
      <dgm:spPr/>
      <dgm:t>
        <a:bodyPr/>
        <a:lstStyle/>
        <a:p>
          <a:endParaRPr lang="en-US"/>
        </a:p>
      </dgm:t>
    </dgm:pt>
    <dgm:pt modelId="{F0A36510-18BA-4567-BD97-70491DA08843}" type="sibTrans" cxnId="{E756D969-593A-42D2-83A4-01202670993B}">
      <dgm:prSet/>
      <dgm:spPr/>
      <dgm:t>
        <a:bodyPr/>
        <a:lstStyle/>
        <a:p>
          <a:endParaRPr lang="en-US"/>
        </a:p>
      </dgm:t>
    </dgm:pt>
    <dgm:pt modelId="{987F0430-0ED1-4E64-ACC3-E773F54084FF}">
      <dgm:prSet/>
      <dgm:spPr/>
      <dgm:t>
        <a:bodyPr/>
        <a:lstStyle/>
        <a:p>
          <a:r>
            <a:rPr lang="en-US" dirty="0"/>
            <a:t>WISC-V</a:t>
          </a:r>
        </a:p>
      </dgm:t>
    </dgm:pt>
    <dgm:pt modelId="{8C6E1A66-9868-421F-A579-7453C28A5562}" type="parTrans" cxnId="{91729C62-09BF-4751-AB65-861221031BBE}">
      <dgm:prSet/>
      <dgm:spPr/>
      <dgm:t>
        <a:bodyPr/>
        <a:lstStyle/>
        <a:p>
          <a:endParaRPr lang="en-US"/>
        </a:p>
      </dgm:t>
    </dgm:pt>
    <dgm:pt modelId="{1A1D464C-E7B6-4CF8-AF02-D990ED68412F}" type="sibTrans" cxnId="{91729C62-09BF-4751-AB65-861221031BBE}">
      <dgm:prSet/>
      <dgm:spPr/>
      <dgm:t>
        <a:bodyPr/>
        <a:lstStyle/>
        <a:p>
          <a:endParaRPr lang="en-US"/>
        </a:p>
      </dgm:t>
    </dgm:pt>
    <dgm:pt modelId="{7BEEDAB7-4FF5-4649-85D1-7E98C1F2B990}">
      <dgm:prSet/>
      <dgm:spPr/>
      <dgm:t>
        <a:bodyPr/>
        <a:lstStyle/>
        <a:p>
          <a:r>
            <a:rPr lang="en-US" dirty="0"/>
            <a:t>WPPSI-IV</a:t>
          </a:r>
        </a:p>
      </dgm:t>
    </dgm:pt>
    <dgm:pt modelId="{C65F0317-9E60-42F5-BA87-146AC1E10AA6}" type="parTrans" cxnId="{FAC78F91-900D-4165-A59D-38CA7B1D2E4F}">
      <dgm:prSet/>
      <dgm:spPr/>
      <dgm:t>
        <a:bodyPr/>
        <a:lstStyle/>
        <a:p>
          <a:endParaRPr lang="en-US"/>
        </a:p>
      </dgm:t>
    </dgm:pt>
    <dgm:pt modelId="{DAD99163-DFCC-4A42-A0AB-23C3A9504DAB}" type="sibTrans" cxnId="{FAC78F91-900D-4165-A59D-38CA7B1D2E4F}">
      <dgm:prSet/>
      <dgm:spPr/>
      <dgm:t>
        <a:bodyPr/>
        <a:lstStyle/>
        <a:p>
          <a:endParaRPr lang="en-US"/>
        </a:p>
      </dgm:t>
    </dgm:pt>
    <dgm:pt modelId="{3986464D-954B-4C4A-8023-92555321BC09}">
      <dgm:prSet/>
      <dgm:spPr/>
      <dgm:t>
        <a:bodyPr/>
        <a:lstStyle/>
        <a:p>
          <a:r>
            <a:rPr lang="en-US" dirty="0"/>
            <a:t>Leiter-3</a:t>
          </a:r>
        </a:p>
      </dgm:t>
    </dgm:pt>
    <dgm:pt modelId="{88E4D532-2DF8-4CD5-BFF9-4DF3ED2DDB05}" type="parTrans" cxnId="{CB88E327-6CAE-4B8C-B7EF-C83C5A5F8C00}">
      <dgm:prSet/>
      <dgm:spPr/>
      <dgm:t>
        <a:bodyPr/>
        <a:lstStyle/>
        <a:p>
          <a:endParaRPr lang="en-US"/>
        </a:p>
      </dgm:t>
    </dgm:pt>
    <dgm:pt modelId="{51A79DA8-BA8D-4D7F-B95C-DD787030F6DA}" type="sibTrans" cxnId="{CB88E327-6CAE-4B8C-B7EF-C83C5A5F8C00}">
      <dgm:prSet/>
      <dgm:spPr/>
      <dgm:t>
        <a:bodyPr/>
        <a:lstStyle/>
        <a:p>
          <a:endParaRPr lang="en-US"/>
        </a:p>
      </dgm:t>
    </dgm:pt>
    <dgm:pt modelId="{AD3B6024-BB34-4B50-A08C-FBD492E737FB}" type="pres">
      <dgm:prSet presAssocID="{DC915252-E38B-432F-8489-F66B84619037}" presName="linear" presStyleCnt="0">
        <dgm:presLayoutVars>
          <dgm:animLvl val="lvl"/>
          <dgm:resizeHandles val="exact"/>
        </dgm:presLayoutVars>
      </dgm:prSet>
      <dgm:spPr/>
    </dgm:pt>
    <dgm:pt modelId="{89D0A696-C6E7-4FF3-9679-F6452F09BE9B}" type="pres">
      <dgm:prSet presAssocID="{8D54C75F-FFEB-4181-B9CE-3BF0D3FB2F12}" presName="parentText" presStyleLbl="node1" presStyleIdx="0" presStyleCnt="4">
        <dgm:presLayoutVars>
          <dgm:chMax val="0"/>
          <dgm:bulletEnabled val="1"/>
        </dgm:presLayoutVars>
      </dgm:prSet>
      <dgm:spPr/>
    </dgm:pt>
    <dgm:pt modelId="{37C145F4-57D4-420B-A1EA-0149822DE504}" type="pres">
      <dgm:prSet presAssocID="{8D54C75F-FFEB-4181-B9CE-3BF0D3FB2F12}" presName="childText" presStyleLbl="revTx" presStyleIdx="0" presStyleCnt="4">
        <dgm:presLayoutVars>
          <dgm:bulletEnabled val="1"/>
        </dgm:presLayoutVars>
      </dgm:prSet>
      <dgm:spPr/>
    </dgm:pt>
    <dgm:pt modelId="{AD3384FC-FB92-4548-8118-82138ADC6134}" type="pres">
      <dgm:prSet presAssocID="{DED97D69-E59C-4D3F-A1B9-55A98177C638}" presName="parentText" presStyleLbl="node1" presStyleIdx="1" presStyleCnt="4">
        <dgm:presLayoutVars>
          <dgm:chMax val="0"/>
          <dgm:bulletEnabled val="1"/>
        </dgm:presLayoutVars>
      </dgm:prSet>
      <dgm:spPr/>
    </dgm:pt>
    <dgm:pt modelId="{1BB25250-D1DF-496F-9E3D-AC94C2C1B19A}" type="pres">
      <dgm:prSet presAssocID="{DED97D69-E59C-4D3F-A1B9-55A98177C638}" presName="childText" presStyleLbl="revTx" presStyleIdx="1" presStyleCnt="4">
        <dgm:presLayoutVars>
          <dgm:bulletEnabled val="1"/>
        </dgm:presLayoutVars>
      </dgm:prSet>
      <dgm:spPr/>
    </dgm:pt>
    <dgm:pt modelId="{71E0FA7E-AF7F-4A7B-B47F-ABE534D554A1}" type="pres">
      <dgm:prSet presAssocID="{89DDD7F2-5191-4B04-A7E4-F215966C1693}" presName="parentText" presStyleLbl="node1" presStyleIdx="2" presStyleCnt="4">
        <dgm:presLayoutVars>
          <dgm:chMax val="0"/>
          <dgm:bulletEnabled val="1"/>
        </dgm:presLayoutVars>
      </dgm:prSet>
      <dgm:spPr/>
    </dgm:pt>
    <dgm:pt modelId="{B7CA38AB-E103-4735-93C2-E6BA0519FE30}" type="pres">
      <dgm:prSet presAssocID="{89DDD7F2-5191-4B04-A7E4-F215966C1693}" presName="childText" presStyleLbl="revTx" presStyleIdx="2" presStyleCnt="4">
        <dgm:presLayoutVars>
          <dgm:bulletEnabled val="1"/>
        </dgm:presLayoutVars>
      </dgm:prSet>
      <dgm:spPr/>
    </dgm:pt>
    <dgm:pt modelId="{037DDC72-0667-42CA-BCA0-33010C7D721D}" type="pres">
      <dgm:prSet presAssocID="{CDC4B367-6FE4-4D94-8ECF-174A74128141}" presName="parentText" presStyleLbl="node1" presStyleIdx="3" presStyleCnt="4">
        <dgm:presLayoutVars>
          <dgm:chMax val="0"/>
          <dgm:bulletEnabled val="1"/>
        </dgm:presLayoutVars>
      </dgm:prSet>
      <dgm:spPr/>
    </dgm:pt>
    <dgm:pt modelId="{87C506D2-5BEA-4F56-8412-E63DADFDA960}" type="pres">
      <dgm:prSet presAssocID="{CDC4B367-6FE4-4D94-8ECF-174A74128141}" presName="childText" presStyleLbl="revTx" presStyleIdx="3" presStyleCnt="4">
        <dgm:presLayoutVars>
          <dgm:bulletEnabled val="1"/>
        </dgm:presLayoutVars>
      </dgm:prSet>
      <dgm:spPr/>
    </dgm:pt>
  </dgm:ptLst>
  <dgm:cxnLst>
    <dgm:cxn modelId="{70098807-1795-4D17-B552-D9BFCD9BBE67}" type="presOf" srcId="{B347D356-23B7-40DF-8028-940AF20FA118}" destId="{87C506D2-5BEA-4F56-8412-E63DADFDA960}" srcOrd="0" destOrd="0" presId="urn:microsoft.com/office/officeart/2005/8/layout/vList2"/>
    <dgm:cxn modelId="{0C99F008-D88A-4B57-B6C5-23452F0C0F31}" type="presOf" srcId="{3986464D-954B-4C4A-8023-92555321BC09}" destId="{87C506D2-5BEA-4F56-8412-E63DADFDA960}" srcOrd="0" destOrd="4" presId="urn:microsoft.com/office/officeart/2005/8/layout/vList2"/>
    <dgm:cxn modelId="{434D5711-7BF4-4C3F-92FB-0B4877FB3301}" srcId="{DC915252-E38B-432F-8489-F66B84619037}" destId="{89DDD7F2-5191-4B04-A7E4-F215966C1693}" srcOrd="2" destOrd="0" parTransId="{6CF99FCF-2FFD-495E-9069-134D403E7650}" sibTransId="{11F1E23D-C433-4339-BF06-8276DCB9322D}"/>
    <dgm:cxn modelId="{59AAE812-BEBB-44C8-BA64-DF0DE50C1C04}" srcId="{8D54C75F-FFEB-4181-B9CE-3BF0D3FB2F12}" destId="{9D169BF1-448D-4C5C-B164-F9C189FA601C}" srcOrd="1" destOrd="0" parTransId="{F4B7286B-7638-44BB-85A4-E67C8D714592}" sibTransId="{980CE4D5-575B-402C-9395-013B51CA0E50}"/>
    <dgm:cxn modelId="{03FCB624-EFA4-4F87-A2E0-F983B48CCA46}" type="presOf" srcId="{0A672938-8377-4E54-BF20-9F3447F31465}" destId="{1BB25250-D1DF-496F-9E3D-AC94C2C1B19A}" srcOrd="0" destOrd="3" presId="urn:microsoft.com/office/officeart/2005/8/layout/vList2"/>
    <dgm:cxn modelId="{CB88E327-6CAE-4B8C-B7EF-C83C5A5F8C00}" srcId="{CDC4B367-6FE4-4D94-8ECF-174A74128141}" destId="{3986464D-954B-4C4A-8023-92555321BC09}" srcOrd="4" destOrd="0" parTransId="{88E4D532-2DF8-4CD5-BFF9-4DF3ED2DDB05}" sibTransId="{51A79DA8-BA8D-4D7F-B95C-DD787030F6DA}"/>
    <dgm:cxn modelId="{8C567539-5694-4F78-803F-51ADD6F80796}" type="presOf" srcId="{E1E106A0-6A7F-48A8-9518-0197FE80F6BD}" destId="{B7CA38AB-E103-4735-93C2-E6BA0519FE30}" srcOrd="0" destOrd="1" presId="urn:microsoft.com/office/officeart/2005/8/layout/vList2"/>
    <dgm:cxn modelId="{17F4E83D-106C-449D-B709-5FBD02E5FA61}" type="presOf" srcId="{2F552B60-D17C-4043-92C9-39C7759C1A28}" destId="{1BB25250-D1DF-496F-9E3D-AC94C2C1B19A}" srcOrd="0" destOrd="2" presId="urn:microsoft.com/office/officeart/2005/8/layout/vList2"/>
    <dgm:cxn modelId="{93FB4F5E-5F10-4777-9770-2691C05C906C}" type="presOf" srcId="{7BEEDAB7-4FF5-4649-85D1-7E98C1F2B990}" destId="{87C506D2-5BEA-4F56-8412-E63DADFDA960}" srcOrd="0" destOrd="3" presId="urn:microsoft.com/office/officeart/2005/8/layout/vList2"/>
    <dgm:cxn modelId="{A84A6E42-4A1D-4308-9BAA-204E039D871A}" type="presOf" srcId="{DC915252-E38B-432F-8489-F66B84619037}" destId="{AD3B6024-BB34-4B50-A08C-FBD492E737FB}" srcOrd="0" destOrd="0" presId="urn:microsoft.com/office/officeart/2005/8/layout/vList2"/>
    <dgm:cxn modelId="{91729C62-09BF-4751-AB65-861221031BBE}" srcId="{CDC4B367-6FE4-4D94-8ECF-174A74128141}" destId="{987F0430-0ED1-4E64-ACC3-E773F54084FF}" srcOrd="2" destOrd="0" parTransId="{8C6E1A66-9868-421F-A579-7453C28A5562}" sibTransId="{1A1D464C-E7B6-4CF8-AF02-D990ED68412F}"/>
    <dgm:cxn modelId="{1B11AC47-2175-46BF-B151-0DCA3CF0F65A}" type="presOf" srcId="{9D169BF1-448D-4C5C-B164-F9C189FA601C}" destId="{37C145F4-57D4-420B-A1EA-0149822DE504}" srcOrd="0" destOrd="1" presId="urn:microsoft.com/office/officeart/2005/8/layout/vList2"/>
    <dgm:cxn modelId="{E756D969-593A-42D2-83A4-01202670993B}" srcId="{CDC4B367-6FE4-4D94-8ECF-174A74128141}" destId="{7EABAD2E-44A8-4E4E-B1FA-48C7BA6DCA7A}" srcOrd="1" destOrd="0" parTransId="{78FA42C3-E36C-47D6-982F-4455BC0E4373}" sibTransId="{F0A36510-18BA-4567-BD97-70491DA08843}"/>
    <dgm:cxn modelId="{1BD5654A-3EFC-4907-BE1F-0DE8A1A03A61}" srcId="{DC915252-E38B-432F-8489-F66B84619037}" destId="{8D54C75F-FFEB-4181-B9CE-3BF0D3FB2F12}" srcOrd="0" destOrd="0" parTransId="{072E466E-D1BC-4D0F-B5AF-5E562362FE93}" sibTransId="{DAC69647-878B-4C98-A345-0C23EC303500}"/>
    <dgm:cxn modelId="{F9D5D24B-2504-4D08-B9E7-CA26485E36BD}" srcId="{89DDD7F2-5191-4B04-A7E4-F215966C1693}" destId="{CB72765D-9C0E-4033-B117-DC7CBAED686D}" srcOrd="0" destOrd="0" parTransId="{140491FD-EE74-42A4-B69D-C89AA0A28647}" sibTransId="{2D230552-16F9-4C6D-941B-FE2A76333F7F}"/>
    <dgm:cxn modelId="{EA520052-9114-4EBA-AFB7-51C516EE7865}" type="presOf" srcId="{CDC4B367-6FE4-4D94-8ECF-174A74128141}" destId="{037DDC72-0667-42CA-BCA0-33010C7D721D}" srcOrd="0" destOrd="0" presId="urn:microsoft.com/office/officeart/2005/8/layout/vList2"/>
    <dgm:cxn modelId="{FC940A52-93BB-4507-A480-888D1B2B47B3}" type="presOf" srcId="{987F0430-0ED1-4E64-ACC3-E773F54084FF}" destId="{87C506D2-5BEA-4F56-8412-E63DADFDA960}" srcOrd="0" destOrd="2" presId="urn:microsoft.com/office/officeart/2005/8/layout/vList2"/>
    <dgm:cxn modelId="{5C532E76-06BE-4589-8AC2-697DC36B3434}" srcId="{DC915252-E38B-432F-8489-F66B84619037}" destId="{DED97D69-E59C-4D3F-A1B9-55A98177C638}" srcOrd="1" destOrd="0" parTransId="{FB5A54E9-B268-4254-92A1-7AEA286B3146}" sibTransId="{A771DC4C-D3B5-433D-9AD6-E3E50F5AB4A1}"/>
    <dgm:cxn modelId="{E58C5978-5EB2-4C46-9B8F-C59DF9F1B76D}" type="presOf" srcId="{8D54C75F-FFEB-4181-B9CE-3BF0D3FB2F12}" destId="{89D0A696-C6E7-4FF3-9679-F6452F09BE9B}" srcOrd="0" destOrd="0" presId="urn:microsoft.com/office/officeart/2005/8/layout/vList2"/>
    <dgm:cxn modelId="{732DBC7E-6582-4071-A437-07DC43E6E771}" srcId="{DED97D69-E59C-4D3F-A1B9-55A98177C638}" destId="{4477D9A6-B142-4186-A7E2-A64D847884F2}" srcOrd="0" destOrd="0" parTransId="{DFD10E62-EE6C-49B0-AB35-F5DA8757DD14}" sibTransId="{F34E8815-6FD3-456C-AC59-BC211C760A69}"/>
    <dgm:cxn modelId="{E5DAB283-3ED6-44C6-9519-D1B471C8D669}" type="presOf" srcId="{CE35E128-6047-480D-A3E9-8B59A5698869}" destId="{37C145F4-57D4-420B-A1EA-0149822DE504}" srcOrd="0" destOrd="0" presId="urn:microsoft.com/office/officeart/2005/8/layout/vList2"/>
    <dgm:cxn modelId="{F0077B8D-7BF0-458C-B8EE-543670541283}" type="presOf" srcId="{5DC3282E-E0E0-40BB-A37C-026A9A82173B}" destId="{1BB25250-D1DF-496F-9E3D-AC94C2C1B19A}" srcOrd="0" destOrd="1" presId="urn:microsoft.com/office/officeart/2005/8/layout/vList2"/>
    <dgm:cxn modelId="{FAC78F91-900D-4165-A59D-38CA7B1D2E4F}" srcId="{CDC4B367-6FE4-4D94-8ECF-174A74128141}" destId="{7BEEDAB7-4FF5-4649-85D1-7E98C1F2B990}" srcOrd="3" destOrd="0" parTransId="{C65F0317-9E60-42F5-BA87-146AC1E10AA6}" sibTransId="{DAD99163-DFCC-4A42-A0AB-23C3A9504DAB}"/>
    <dgm:cxn modelId="{C9DADAA1-253D-48A1-99ED-4E03B5FE3E3B}" type="presOf" srcId="{CB72765D-9C0E-4033-B117-DC7CBAED686D}" destId="{B7CA38AB-E103-4735-93C2-E6BA0519FE30}" srcOrd="0" destOrd="0" presId="urn:microsoft.com/office/officeart/2005/8/layout/vList2"/>
    <dgm:cxn modelId="{C7C4E8A2-8DE7-4893-B3DD-94490A7EF29D}" srcId="{8D54C75F-FFEB-4181-B9CE-3BF0D3FB2F12}" destId="{CE35E128-6047-480D-A3E9-8B59A5698869}" srcOrd="0" destOrd="0" parTransId="{1DDB0321-7527-4BA1-AEBD-B08CD60B2AEF}" sibTransId="{1C63F177-B751-411A-9328-21BBABA435A8}"/>
    <dgm:cxn modelId="{7FD5AFA8-FA0B-4C42-AEA8-A03CB84A93B7}" type="presOf" srcId="{4477D9A6-B142-4186-A7E2-A64D847884F2}" destId="{1BB25250-D1DF-496F-9E3D-AC94C2C1B19A}" srcOrd="0" destOrd="0" presId="urn:microsoft.com/office/officeart/2005/8/layout/vList2"/>
    <dgm:cxn modelId="{B50888B6-CA9D-4C68-BA6E-3C3DDB3D4D74}" type="presOf" srcId="{57E9B35C-EC66-4811-B6F0-ED69C4B297B1}" destId="{B7CA38AB-E103-4735-93C2-E6BA0519FE30}" srcOrd="0" destOrd="2" presId="urn:microsoft.com/office/officeart/2005/8/layout/vList2"/>
    <dgm:cxn modelId="{331712B7-8DBE-401D-8C18-70F0DC2EDE43}" srcId="{DED97D69-E59C-4D3F-A1B9-55A98177C638}" destId="{2F552B60-D17C-4043-92C9-39C7759C1A28}" srcOrd="2" destOrd="0" parTransId="{79CCE6B9-8243-4CD6-BAFF-918229490544}" sibTransId="{E4EC84C0-E370-4796-9CC6-E873FA3A7F58}"/>
    <dgm:cxn modelId="{3ED697B7-BA3B-4A04-AA4A-FD10EBDDA6D6}" srcId="{89DDD7F2-5191-4B04-A7E4-F215966C1693}" destId="{E1E106A0-6A7F-48A8-9518-0197FE80F6BD}" srcOrd="1" destOrd="0" parTransId="{8D8D1DE2-39C9-4031-8373-B8C69BB647FE}" sibTransId="{ABF1BE32-6B4A-4E0D-9017-04D866AA3781}"/>
    <dgm:cxn modelId="{09BF0BB9-A22F-4B40-8EEB-A147944A8070}" srcId="{89DDD7F2-5191-4B04-A7E4-F215966C1693}" destId="{57E9B35C-EC66-4811-B6F0-ED69C4B297B1}" srcOrd="2" destOrd="0" parTransId="{BDE3D495-F10C-4EF6-921E-F9F477D0FD17}" sibTransId="{89F4963B-676F-464A-9C6B-6250F7B85B97}"/>
    <dgm:cxn modelId="{7BC428CF-2F72-4B8E-91B0-5F0ECF6A21FB}" srcId="{DC915252-E38B-432F-8489-F66B84619037}" destId="{CDC4B367-6FE4-4D94-8ECF-174A74128141}" srcOrd="3" destOrd="0" parTransId="{C5B0F977-C1FC-49DA-82A3-9AF6011B188E}" sibTransId="{416DD960-1977-4127-AC87-D7B78FD98AB7}"/>
    <dgm:cxn modelId="{E95FFDD4-C109-4381-9006-552C2EBB9363}" srcId="{CDC4B367-6FE4-4D94-8ECF-174A74128141}" destId="{B347D356-23B7-40DF-8028-940AF20FA118}" srcOrd="0" destOrd="0" parTransId="{7D400BA4-C17E-4922-A98D-CF4E9FC54E8C}" sibTransId="{DACA2C3E-4A69-4414-B906-9A0ED3D74468}"/>
    <dgm:cxn modelId="{0C797ED6-5BBA-4AE3-AA7B-36CC3F125DAE}" type="presOf" srcId="{89DDD7F2-5191-4B04-A7E4-F215966C1693}" destId="{71E0FA7E-AF7F-4A7B-B47F-ABE534D554A1}" srcOrd="0" destOrd="0" presId="urn:microsoft.com/office/officeart/2005/8/layout/vList2"/>
    <dgm:cxn modelId="{8DD941E3-6C91-4194-9E6D-467F9C0D7D15}" type="presOf" srcId="{DED97D69-E59C-4D3F-A1B9-55A98177C638}" destId="{AD3384FC-FB92-4548-8118-82138ADC6134}" srcOrd="0" destOrd="0" presId="urn:microsoft.com/office/officeart/2005/8/layout/vList2"/>
    <dgm:cxn modelId="{AA6D5FE8-3BB6-4554-A781-4DC59513DDB8}" type="presOf" srcId="{7EABAD2E-44A8-4E4E-B1FA-48C7BA6DCA7A}" destId="{87C506D2-5BEA-4F56-8412-E63DADFDA960}" srcOrd="0" destOrd="1" presId="urn:microsoft.com/office/officeart/2005/8/layout/vList2"/>
    <dgm:cxn modelId="{CCF8E5EA-D322-4AC6-94CF-C95C8A070AE1}" srcId="{DED97D69-E59C-4D3F-A1B9-55A98177C638}" destId="{5DC3282E-E0E0-40BB-A37C-026A9A82173B}" srcOrd="1" destOrd="0" parTransId="{1C22CDB9-54D6-4B8C-9E77-B706870169DE}" sibTransId="{AF0227C6-6BEC-4236-82E1-C972C2C02C6D}"/>
    <dgm:cxn modelId="{026213EC-307F-4D71-8CAA-1F88D3A1D38B}" srcId="{DED97D69-E59C-4D3F-A1B9-55A98177C638}" destId="{0A672938-8377-4E54-BF20-9F3447F31465}" srcOrd="3" destOrd="0" parTransId="{6E2EE281-A9EC-4CB1-A3F0-F23E7442F528}" sibTransId="{8A09E52B-1D0E-49E2-AE35-B1C5844180FC}"/>
    <dgm:cxn modelId="{3CA8D035-D432-4F09-AB76-1FCDAACBAC13}" type="presParOf" srcId="{AD3B6024-BB34-4B50-A08C-FBD492E737FB}" destId="{89D0A696-C6E7-4FF3-9679-F6452F09BE9B}" srcOrd="0" destOrd="0" presId="urn:microsoft.com/office/officeart/2005/8/layout/vList2"/>
    <dgm:cxn modelId="{12B67D4E-9BE9-4963-87CD-480B4B36E74E}" type="presParOf" srcId="{AD3B6024-BB34-4B50-A08C-FBD492E737FB}" destId="{37C145F4-57D4-420B-A1EA-0149822DE504}" srcOrd="1" destOrd="0" presId="urn:microsoft.com/office/officeart/2005/8/layout/vList2"/>
    <dgm:cxn modelId="{FA2E9EAB-FF5D-4D16-8CFC-4E3E78D18447}" type="presParOf" srcId="{AD3B6024-BB34-4B50-A08C-FBD492E737FB}" destId="{AD3384FC-FB92-4548-8118-82138ADC6134}" srcOrd="2" destOrd="0" presId="urn:microsoft.com/office/officeart/2005/8/layout/vList2"/>
    <dgm:cxn modelId="{A85C3EE4-AF2B-4E17-BA13-FF764B305905}" type="presParOf" srcId="{AD3B6024-BB34-4B50-A08C-FBD492E737FB}" destId="{1BB25250-D1DF-496F-9E3D-AC94C2C1B19A}" srcOrd="3" destOrd="0" presId="urn:microsoft.com/office/officeart/2005/8/layout/vList2"/>
    <dgm:cxn modelId="{6DFDF39F-7322-48AA-8D67-0226DFC04194}" type="presParOf" srcId="{AD3B6024-BB34-4B50-A08C-FBD492E737FB}" destId="{71E0FA7E-AF7F-4A7B-B47F-ABE534D554A1}" srcOrd="4" destOrd="0" presId="urn:microsoft.com/office/officeart/2005/8/layout/vList2"/>
    <dgm:cxn modelId="{C3A43B44-EE1C-4AA2-84C5-DEC17786DA71}" type="presParOf" srcId="{AD3B6024-BB34-4B50-A08C-FBD492E737FB}" destId="{B7CA38AB-E103-4735-93C2-E6BA0519FE30}" srcOrd="5" destOrd="0" presId="urn:microsoft.com/office/officeart/2005/8/layout/vList2"/>
    <dgm:cxn modelId="{6469939F-C02B-4CA4-8CC8-148A2C6223BB}" type="presParOf" srcId="{AD3B6024-BB34-4B50-A08C-FBD492E737FB}" destId="{037DDC72-0667-42CA-BCA0-33010C7D721D}" srcOrd="6" destOrd="0" presId="urn:microsoft.com/office/officeart/2005/8/layout/vList2"/>
    <dgm:cxn modelId="{6E4134D2-7249-4EB2-A3B6-7524C5A407CD}" type="presParOf" srcId="{AD3B6024-BB34-4B50-A08C-FBD492E737FB}" destId="{87C506D2-5BEA-4F56-8412-E63DADFDA96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8DB0C-6CFC-49A5-9280-D56BD39B7E1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3D864FF-8D04-458B-8055-E97FB09FDA6C}">
      <dgm:prSet phldrT="[Text]"/>
      <dgm:spPr/>
      <dgm:t>
        <a:bodyPr/>
        <a:lstStyle/>
        <a:p>
          <a:r>
            <a:rPr lang="en-US" dirty="0"/>
            <a:t>Social Communication and Language</a:t>
          </a:r>
        </a:p>
      </dgm:t>
    </dgm:pt>
    <dgm:pt modelId="{C1054B6B-A8FA-4690-92F0-D514290200CE}" type="parTrans" cxnId="{647991E5-CE28-4C5E-9BE3-75A76F9696BD}">
      <dgm:prSet/>
      <dgm:spPr/>
      <dgm:t>
        <a:bodyPr/>
        <a:lstStyle/>
        <a:p>
          <a:endParaRPr lang="en-US"/>
        </a:p>
      </dgm:t>
    </dgm:pt>
    <dgm:pt modelId="{D6AD748B-7331-4200-A746-A3404CCC1243}" type="sibTrans" cxnId="{647991E5-CE28-4C5E-9BE3-75A76F9696BD}">
      <dgm:prSet/>
      <dgm:spPr/>
      <dgm:t>
        <a:bodyPr/>
        <a:lstStyle/>
        <a:p>
          <a:endParaRPr lang="en-US"/>
        </a:p>
      </dgm:t>
    </dgm:pt>
    <dgm:pt modelId="{9E288B9B-35E3-497D-B4B2-A1C09F2E1E87}">
      <dgm:prSet phldrT="[Text]"/>
      <dgm:spPr/>
      <dgm:t>
        <a:bodyPr/>
        <a:lstStyle/>
        <a:p>
          <a:r>
            <a:rPr lang="en-US" dirty="0"/>
            <a:t>CASL</a:t>
          </a:r>
        </a:p>
      </dgm:t>
    </dgm:pt>
    <dgm:pt modelId="{FF24CB42-3C4B-49E4-8D02-821DD5997492}" type="parTrans" cxnId="{29F697D3-C5DE-4F41-9CA2-9F3B8275B915}">
      <dgm:prSet/>
      <dgm:spPr/>
      <dgm:t>
        <a:bodyPr/>
        <a:lstStyle/>
        <a:p>
          <a:endParaRPr lang="en-US"/>
        </a:p>
      </dgm:t>
    </dgm:pt>
    <dgm:pt modelId="{72DD2466-BE45-41F3-8E90-7174937FD126}" type="sibTrans" cxnId="{29F697D3-C5DE-4F41-9CA2-9F3B8275B915}">
      <dgm:prSet/>
      <dgm:spPr/>
      <dgm:t>
        <a:bodyPr/>
        <a:lstStyle/>
        <a:p>
          <a:endParaRPr lang="en-US"/>
        </a:p>
      </dgm:t>
    </dgm:pt>
    <dgm:pt modelId="{B15A59EF-B0C3-43C0-8859-C8B233727593}">
      <dgm:prSet phldrT="[Text]"/>
      <dgm:spPr/>
      <dgm:t>
        <a:bodyPr/>
        <a:lstStyle/>
        <a:p>
          <a:r>
            <a:rPr lang="en-US" dirty="0"/>
            <a:t>Restricted and Repetitive Behavior</a:t>
          </a:r>
        </a:p>
      </dgm:t>
    </dgm:pt>
    <dgm:pt modelId="{F0D5F262-5E14-4F0E-A351-FA0430A23BD7}" type="parTrans" cxnId="{4BBD82EF-0719-44CA-AA73-BB1B42942D08}">
      <dgm:prSet/>
      <dgm:spPr/>
      <dgm:t>
        <a:bodyPr/>
        <a:lstStyle/>
        <a:p>
          <a:endParaRPr lang="en-US"/>
        </a:p>
      </dgm:t>
    </dgm:pt>
    <dgm:pt modelId="{71980F74-7223-4240-947E-3B6982820426}" type="sibTrans" cxnId="{4BBD82EF-0719-44CA-AA73-BB1B42942D08}">
      <dgm:prSet/>
      <dgm:spPr/>
      <dgm:t>
        <a:bodyPr/>
        <a:lstStyle/>
        <a:p>
          <a:endParaRPr lang="en-US"/>
        </a:p>
      </dgm:t>
    </dgm:pt>
    <dgm:pt modelId="{808169AC-B2B6-4D35-A8CE-94B1C6B639A4}">
      <dgm:prSet phldrT="[Text]"/>
      <dgm:spPr/>
      <dgm:t>
        <a:bodyPr/>
        <a:lstStyle/>
        <a:p>
          <a:r>
            <a:rPr lang="en-US" dirty="0"/>
            <a:t>RBS-R</a:t>
          </a:r>
        </a:p>
      </dgm:t>
    </dgm:pt>
    <dgm:pt modelId="{29C46B82-E503-4B1D-A820-ED1C7681732F}" type="parTrans" cxnId="{0936506D-91C7-4142-8C75-88AFBCEB4F7F}">
      <dgm:prSet/>
      <dgm:spPr/>
      <dgm:t>
        <a:bodyPr/>
        <a:lstStyle/>
        <a:p>
          <a:endParaRPr lang="en-US"/>
        </a:p>
      </dgm:t>
    </dgm:pt>
    <dgm:pt modelId="{0520EA32-A3BF-4954-B492-787FA1173E6B}" type="sibTrans" cxnId="{0936506D-91C7-4142-8C75-88AFBCEB4F7F}">
      <dgm:prSet/>
      <dgm:spPr/>
      <dgm:t>
        <a:bodyPr/>
        <a:lstStyle/>
        <a:p>
          <a:endParaRPr lang="en-US"/>
        </a:p>
      </dgm:t>
    </dgm:pt>
    <dgm:pt modelId="{EFCB71DA-76DE-46CF-B693-4811362CAAF6}">
      <dgm:prSet phldrT="[Text]"/>
      <dgm:spPr/>
      <dgm:t>
        <a:bodyPr/>
        <a:lstStyle/>
        <a:p>
          <a:r>
            <a:rPr lang="en-US" dirty="0"/>
            <a:t>CCC-2</a:t>
          </a:r>
        </a:p>
      </dgm:t>
    </dgm:pt>
    <dgm:pt modelId="{A1CA8DA5-3CC0-44AB-9111-B3731CA8CDB7}" type="parTrans" cxnId="{A77CAE93-5F45-4458-BB66-041BA1BB7C8C}">
      <dgm:prSet/>
      <dgm:spPr/>
      <dgm:t>
        <a:bodyPr/>
        <a:lstStyle/>
        <a:p>
          <a:endParaRPr lang="en-US"/>
        </a:p>
      </dgm:t>
    </dgm:pt>
    <dgm:pt modelId="{44280598-6780-43EC-8047-EA786EA0DC15}" type="sibTrans" cxnId="{A77CAE93-5F45-4458-BB66-041BA1BB7C8C}">
      <dgm:prSet/>
      <dgm:spPr/>
      <dgm:t>
        <a:bodyPr/>
        <a:lstStyle/>
        <a:p>
          <a:endParaRPr lang="en-US"/>
        </a:p>
      </dgm:t>
    </dgm:pt>
    <dgm:pt modelId="{55C6DF6E-FD5E-497C-AA29-2752807C8B88}">
      <dgm:prSet phldrT="[Text]"/>
      <dgm:spPr/>
      <dgm:t>
        <a:bodyPr/>
        <a:lstStyle/>
        <a:p>
          <a:r>
            <a:rPr lang="en-US" dirty="0"/>
            <a:t>PLSI</a:t>
          </a:r>
        </a:p>
      </dgm:t>
    </dgm:pt>
    <dgm:pt modelId="{5DAEB97A-9258-433D-B903-08985AA7BF73}" type="parTrans" cxnId="{C209D396-EF04-4B61-9767-0469E3663DC1}">
      <dgm:prSet/>
      <dgm:spPr/>
      <dgm:t>
        <a:bodyPr/>
        <a:lstStyle/>
        <a:p>
          <a:endParaRPr lang="en-US"/>
        </a:p>
      </dgm:t>
    </dgm:pt>
    <dgm:pt modelId="{4310904A-6EE0-4616-8D53-2494967E2DE6}" type="sibTrans" cxnId="{C209D396-EF04-4B61-9767-0469E3663DC1}">
      <dgm:prSet/>
      <dgm:spPr/>
      <dgm:t>
        <a:bodyPr/>
        <a:lstStyle/>
        <a:p>
          <a:endParaRPr lang="en-US"/>
        </a:p>
      </dgm:t>
    </dgm:pt>
    <dgm:pt modelId="{B92AF290-A452-4304-B5BA-33DA60D274F3}">
      <dgm:prSet phldrT="[Text]"/>
      <dgm:spPr/>
      <dgm:t>
        <a:bodyPr/>
        <a:lstStyle/>
        <a:p>
          <a:r>
            <a:rPr lang="en-US" dirty="0"/>
            <a:t>SLDT-E</a:t>
          </a:r>
        </a:p>
      </dgm:t>
    </dgm:pt>
    <dgm:pt modelId="{31231908-497E-4447-B80E-43FC2C2352E9}" type="parTrans" cxnId="{32C104D1-8649-4F22-B3EA-0D815E61CA71}">
      <dgm:prSet/>
      <dgm:spPr/>
      <dgm:t>
        <a:bodyPr/>
        <a:lstStyle/>
        <a:p>
          <a:endParaRPr lang="en-US"/>
        </a:p>
      </dgm:t>
    </dgm:pt>
    <dgm:pt modelId="{856B7C92-5CFF-4A35-8B20-0F6B5388D2C6}" type="sibTrans" cxnId="{32C104D1-8649-4F22-B3EA-0D815E61CA71}">
      <dgm:prSet/>
      <dgm:spPr/>
      <dgm:t>
        <a:bodyPr/>
        <a:lstStyle/>
        <a:p>
          <a:endParaRPr lang="en-US"/>
        </a:p>
      </dgm:t>
    </dgm:pt>
    <dgm:pt modelId="{923F4153-6AC4-4E0E-BAD5-9A045339AB8D}">
      <dgm:prSet phldrT="[Text]"/>
      <dgm:spPr/>
      <dgm:t>
        <a:bodyPr/>
        <a:lstStyle/>
        <a:p>
          <a:r>
            <a:rPr lang="en-US" dirty="0"/>
            <a:t>TOPL-2</a:t>
          </a:r>
        </a:p>
      </dgm:t>
    </dgm:pt>
    <dgm:pt modelId="{555BC2F6-2AB3-4F12-A815-A4E04FC51E0C}" type="parTrans" cxnId="{52BDB523-F3E7-4F07-AC2A-A9F615CF7C51}">
      <dgm:prSet/>
      <dgm:spPr/>
      <dgm:t>
        <a:bodyPr/>
        <a:lstStyle/>
        <a:p>
          <a:endParaRPr lang="en-US"/>
        </a:p>
      </dgm:t>
    </dgm:pt>
    <dgm:pt modelId="{0CD59A5F-C586-4C04-A8FE-32DEFE712B6A}" type="sibTrans" cxnId="{52BDB523-F3E7-4F07-AC2A-A9F615CF7C51}">
      <dgm:prSet/>
      <dgm:spPr/>
      <dgm:t>
        <a:bodyPr/>
        <a:lstStyle/>
        <a:p>
          <a:endParaRPr lang="en-US"/>
        </a:p>
      </dgm:t>
    </dgm:pt>
    <dgm:pt modelId="{DE88B50C-232F-4689-9DF9-67DA1A02841C}">
      <dgm:prSet phldrT="[Text]"/>
      <dgm:spPr/>
      <dgm:t>
        <a:bodyPr/>
        <a:lstStyle/>
        <a:p>
          <a:r>
            <a:rPr lang="en-US" dirty="0"/>
            <a:t>CELF-5</a:t>
          </a:r>
        </a:p>
      </dgm:t>
    </dgm:pt>
    <dgm:pt modelId="{1E8DE72F-6C6B-4204-9731-01B85ADB8F24}" type="parTrans" cxnId="{7D178CE6-A953-4E71-A6E3-212A922B4228}">
      <dgm:prSet/>
      <dgm:spPr/>
      <dgm:t>
        <a:bodyPr/>
        <a:lstStyle/>
        <a:p>
          <a:endParaRPr lang="en-US"/>
        </a:p>
      </dgm:t>
    </dgm:pt>
    <dgm:pt modelId="{B25A00D6-1553-4775-8C3B-C8DFA098CA16}" type="sibTrans" cxnId="{7D178CE6-A953-4E71-A6E3-212A922B4228}">
      <dgm:prSet/>
      <dgm:spPr/>
      <dgm:t>
        <a:bodyPr/>
        <a:lstStyle/>
        <a:p>
          <a:endParaRPr lang="en-US"/>
        </a:p>
      </dgm:t>
    </dgm:pt>
    <dgm:pt modelId="{49C1AB9D-DA83-49DA-91E2-AA7D6286375E}">
      <dgm:prSet phldrT="[Text]"/>
      <dgm:spPr/>
      <dgm:t>
        <a:bodyPr/>
        <a:lstStyle/>
        <a:p>
          <a:r>
            <a:rPr lang="en-US" dirty="0"/>
            <a:t>EOWPVT-4</a:t>
          </a:r>
        </a:p>
      </dgm:t>
    </dgm:pt>
    <dgm:pt modelId="{68EFBC7C-70F6-4B78-AF55-863DB0E08A55}" type="parTrans" cxnId="{3EF8171D-95A6-4B08-8974-76973D5C4A0A}">
      <dgm:prSet/>
      <dgm:spPr/>
      <dgm:t>
        <a:bodyPr/>
        <a:lstStyle/>
        <a:p>
          <a:endParaRPr lang="en-US"/>
        </a:p>
      </dgm:t>
    </dgm:pt>
    <dgm:pt modelId="{88F57D9A-29AD-4111-A30C-099BA1183441}" type="sibTrans" cxnId="{3EF8171D-95A6-4B08-8974-76973D5C4A0A}">
      <dgm:prSet/>
      <dgm:spPr/>
      <dgm:t>
        <a:bodyPr/>
        <a:lstStyle/>
        <a:p>
          <a:endParaRPr lang="en-US"/>
        </a:p>
      </dgm:t>
    </dgm:pt>
    <dgm:pt modelId="{2F8F3C26-4239-444E-89E7-17678BAFCE85}">
      <dgm:prSet phldrT="[Text]"/>
      <dgm:spPr/>
      <dgm:t>
        <a:bodyPr/>
        <a:lstStyle/>
        <a:p>
          <a:r>
            <a:rPr lang="en-US" dirty="0"/>
            <a:t>PPVT-4</a:t>
          </a:r>
        </a:p>
      </dgm:t>
    </dgm:pt>
    <dgm:pt modelId="{BC12C9CA-6080-4903-A8C1-0690E1DE3C6D}" type="parTrans" cxnId="{39A0F58D-774C-445D-BAEF-38DDBA859292}">
      <dgm:prSet/>
      <dgm:spPr/>
      <dgm:t>
        <a:bodyPr/>
        <a:lstStyle/>
        <a:p>
          <a:endParaRPr lang="en-US"/>
        </a:p>
      </dgm:t>
    </dgm:pt>
    <dgm:pt modelId="{7AE69E6A-8EFB-4924-B17F-C785CD551E90}" type="sibTrans" cxnId="{39A0F58D-774C-445D-BAEF-38DDBA859292}">
      <dgm:prSet/>
      <dgm:spPr/>
      <dgm:t>
        <a:bodyPr/>
        <a:lstStyle/>
        <a:p>
          <a:endParaRPr lang="en-US"/>
        </a:p>
      </dgm:t>
    </dgm:pt>
    <dgm:pt modelId="{7AA8547C-1C92-43D3-8BC9-2F068F87205C}">
      <dgm:prSet phldrT="[Text]"/>
      <dgm:spPr/>
      <dgm:t>
        <a:bodyPr/>
        <a:lstStyle/>
        <a:p>
          <a:r>
            <a:rPr lang="en-US" dirty="0"/>
            <a:t>TACL-4</a:t>
          </a:r>
        </a:p>
      </dgm:t>
    </dgm:pt>
    <dgm:pt modelId="{B1729B71-64EC-4E3C-8774-D46E06AB98E8}" type="parTrans" cxnId="{19B18EA0-A9F2-4EDD-8566-1D4E23AADC6C}">
      <dgm:prSet/>
      <dgm:spPr/>
      <dgm:t>
        <a:bodyPr/>
        <a:lstStyle/>
        <a:p>
          <a:endParaRPr lang="en-US"/>
        </a:p>
      </dgm:t>
    </dgm:pt>
    <dgm:pt modelId="{DB09D6FB-7E45-4A9F-A204-40AA6CE17E43}" type="sibTrans" cxnId="{19B18EA0-A9F2-4EDD-8566-1D4E23AADC6C}">
      <dgm:prSet/>
      <dgm:spPr/>
      <dgm:t>
        <a:bodyPr/>
        <a:lstStyle/>
        <a:p>
          <a:endParaRPr lang="en-US"/>
        </a:p>
      </dgm:t>
    </dgm:pt>
    <dgm:pt modelId="{631CAA1D-9828-448E-ACE3-FC44E45ABB38}">
      <dgm:prSet phldrT="[Text]"/>
      <dgm:spPr/>
      <dgm:t>
        <a:bodyPr/>
        <a:lstStyle/>
        <a:p>
          <a:r>
            <a:rPr lang="en-US" dirty="0"/>
            <a:t>RBQ-2</a:t>
          </a:r>
        </a:p>
      </dgm:t>
    </dgm:pt>
    <dgm:pt modelId="{9B3A1CAE-3ADB-4356-807D-B39738800BF9}" type="parTrans" cxnId="{FD46A236-F7F8-47D0-97B6-5474884B347C}">
      <dgm:prSet/>
      <dgm:spPr/>
      <dgm:t>
        <a:bodyPr/>
        <a:lstStyle/>
        <a:p>
          <a:endParaRPr lang="en-US"/>
        </a:p>
      </dgm:t>
    </dgm:pt>
    <dgm:pt modelId="{7BB4F4CD-C2C8-4246-818C-A92135CBD694}" type="sibTrans" cxnId="{FD46A236-F7F8-47D0-97B6-5474884B347C}">
      <dgm:prSet/>
      <dgm:spPr/>
      <dgm:t>
        <a:bodyPr/>
        <a:lstStyle/>
        <a:p>
          <a:endParaRPr lang="en-US"/>
        </a:p>
      </dgm:t>
    </dgm:pt>
    <dgm:pt modelId="{CDD83476-487E-4D92-AFFA-D7C0683B001D}">
      <dgm:prSet/>
      <dgm:spPr/>
      <dgm:t>
        <a:bodyPr/>
        <a:lstStyle/>
        <a:p>
          <a:r>
            <a:rPr lang="en-US" dirty="0"/>
            <a:t>Adaptive Behavior</a:t>
          </a:r>
        </a:p>
      </dgm:t>
    </dgm:pt>
    <dgm:pt modelId="{029020B5-5BD2-4C74-8D7A-8DE00ACD0740}" type="parTrans" cxnId="{4625EE42-32B5-4BFE-95E3-64C24990CA5D}">
      <dgm:prSet/>
      <dgm:spPr/>
      <dgm:t>
        <a:bodyPr/>
        <a:lstStyle/>
        <a:p>
          <a:endParaRPr lang="en-US"/>
        </a:p>
      </dgm:t>
    </dgm:pt>
    <dgm:pt modelId="{BFB95967-99FF-4779-B963-3B420F46D690}" type="sibTrans" cxnId="{4625EE42-32B5-4BFE-95E3-64C24990CA5D}">
      <dgm:prSet/>
      <dgm:spPr/>
      <dgm:t>
        <a:bodyPr/>
        <a:lstStyle/>
        <a:p>
          <a:endParaRPr lang="en-US"/>
        </a:p>
      </dgm:t>
    </dgm:pt>
    <dgm:pt modelId="{D21D64AB-7EC7-4D3C-AACD-55080486D4DC}">
      <dgm:prSet/>
      <dgm:spPr/>
      <dgm:t>
        <a:bodyPr/>
        <a:lstStyle/>
        <a:p>
          <a:r>
            <a:rPr lang="en-US" dirty="0"/>
            <a:t>ABAS-3</a:t>
          </a:r>
        </a:p>
      </dgm:t>
    </dgm:pt>
    <dgm:pt modelId="{1E11D75C-74FE-421F-A2EA-4E0CCF9FFF39}" type="parTrans" cxnId="{54A6D1F6-012C-429E-939A-4BE6212EE6FA}">
      <dgm:prSet/>
      <dgm:spPr/>
      <dgm:t>
        <a:bodyPr/>
        <a:lstStyle/>
        <a:p>
          <a:endParaRPr lang="en-US"/>
        </a:p>
      </dgm:t>
    </dgm:pt>
    <dgm:pt modelId="{741B8C13-823B-42BD-8CDE-0B7AB0F08D65}" type="sibTrans" cxnId="{54A6D1F6-012C-429E-939A-4BE6212EE6FA}">
      <dgm:prSet/>
      <dgm:spPr/>
      <dgm:t>
        <a:bodyPr/>
        <a:lstStyle/>
        <a:p>
          <a:endParaRPr lang="en-US"/>
        </a:p>
      </dgm:t>
    </dgm:pt>
    <dgm:pt modelId="{630A3C65-FFD4-44FA-901B-AB6C6CBF0FD1}">
      <dgm:prSet/>
      <dgm:spPr/>
      <dgm:t>
        <a:bodyPr/>
        <a:lstStyle/>
        <a:p>
          <a:r>
            <a:rPr lang="en-US" dirty="0"/>
            <a:t>DP-3</a:t>
          </a:r>
        </a:p>
      </dgm:t>
    </dgm:pt>
    <dgm:pt modelId="{56C71487-4DD2-4092-AF9E-EE69B76424AA}" type="parTrans" cxnId="{60853E7B-A4BE-4E38-95C0-67C6C5EC24DD}">
      <dgm:prSet/>
      <dgm:spPr/>
      <dgm:t>
        <a:bodyPr/>
        <a:lstStyle/>
        <a:p>
          <a:endParaRPr lang="en-US"/>
        </a:p>
      </dgm:t>
    </dgm:pt>
    <dgm:pt modelId="{662B550D-D4F7-4A8C-8E2D-82691CF78917}" type="sibTrans" cxnId="{60853E7B-A4BE-4E38-95C0-67C6C5EC24DD}">
      <dgm:prSet/>
      <dgm:spPr/>
      <dgm:t>
        <a:bodyPr/>
        <a:lstStyle/>
        <a:p>
          <a:endParaRPr lang="en-US"/>
        </a:p>
      </dgm:t>
    </dgm:pt>
    <dgm:pt modelId="{CBFF42F5-4B49-44E7-AF79-6FA3740D794E}">
      <dgm:prSet/>
      <dgm:spPr/>
      <dgm:t>
        <a:bodyPr/>
        <a:lstStyle/>
        <a:p>
          <a:r>
            <a:rPr lang="en-US" dirty="0"/>
            <a:t>VABS-II</a:t>
          </a:r>
        </a:p>
      </dgm:t>
    </dgm:pt>
    <dgm:pt modelId="{2C21DDAD-D9D8-4D2F-8697-BC0BB63F2C8D}" type="parTrans" cxnId="{CC14907F-1A4F-4A21-90CE-E33E85BC24BA}">
      <dgm:prSet/>
      <dgm:spPr/>
      <dgm:t>
        <a:bodyPr/>
        <a:lstStyle/>
        <a:p>
          <a:endParaRPr lang="en-US"/>
        </a:p>
      </dgm:t>
    </dgm:pt>
    <dgm:pt modelId="{D6708D37-CD31-44AD-BE6A-C748499DD1BB}" type="sibTrans" cxnId="{CC14907F-1A4F-4A21-90CE-E33E85BC24BA}">
      <dgm:prSet/>
      <dgm:spPr/>
      <dgm:t>
        <a:bodyPr/>
        <a:lstStyle/>
        <a:p>
          <a:endParaRPr lang="en-US"/>
        </a:p>
      </dgm:t>
    </dgm:pt>
    <dgm:pt modelId="{BDA923F5-06B5-43FD-AC1B-A508641920F1}" type="pres">
      <dgm:prSet presAssocID="{56F8DB0C-6CFC-49A5-9280-D56BD39B7E14}" presName="linear" presStyleCnt="0">
        <dgm:presLayoutVars>
          <dgm:animLvl val="lvl"/>
          <dgm:resizeHandles val="exact"/>
        </dgm:presLayoutVars>
      </dgm:prSet>
      <dgm:spPr/>
    </dgm:pt>
    <dgm:pt modelId="{C203B811-8668-4406-9230-F41FAED42DC0}" type="pres">
      <dgm:prSet presAssocID="{23D864FF-8D04-458B-8055-E97FB09FDA6C}" presName="parentText" presStyleLbl="node1" presStyleIdx="0" presStyleCnt="3">
        <dgm:presLayoutVars>
          <dgm:chMax val="0"/>
          <dgm:bulletEnabled val="1"/>
        </dgm:presLayoutVars>
      </dgm:prSet>
      <dgm:spPr/>
    </dgm:pt>
    <dgm:pt modelId="{1D73FB08-A962-40DA-9AA3-EA4437311C16}" type="pres">
      <dgm:prSet presAssocID="{23D864FF-8D04-458B-8055-E97FB09FDA6C}" presName="childText" presStyleLbl="revTx" presStyleIdx="0" presStyleCnt="3">
        <dgm:presLayoutVars>
          <dgm:bulletEnabled val="1"/>
        </dgm:presLayoutVars>
      </dgm:prSet>
      <dgm:spPr/>
    </dgm:pt>
    <dgm:pt modelId="{F9CAA5CE-D846-47C7-9A35-A53D74599710}" type="pres">
      <dgm:prSet presAssocID="{B15A59EF-B0C3-43C0-8859-C8B233727593}" presName="parentText" presStyleLbl="node1" presStyleIdx="1" presStyleCnt="3">
        <dgm:presLayoutVars>
          <dgm:chMax val="0"/>
          <dgm:bulletEnabled val="1"/>
        </dgm:presLayoutVars>
      </dgm:prSet>
      <dgm:spPr/>
    </dgm:pt>
    <dgm:pt modelId="{BC4F6019-463D-4FB1-88EB-2ACF9F82ED07}" type="pres">
      <dgm:prSet presAssocID="{B15A59EF-B0C3-43C0-8859-C8B233727593}" presName="childText" presStyleLbl="revTx" presStyleIdx="1" presStyleCnt="3">
        <dgm:presLayoutVars>
          <dgm:bulletEnabled val="1"/>
        </dgm:presLayoutVars>
      </dgm:prSet>
      <dgm:spPr/>
    </dgm:pt>
    <dgm:pt modelId="{50B99A4B-A82F-4996-BDB8-4612E4A21871}" type="pres">
      <dgm:prSet presAssocID="{CDD83476-487E-4D92-AFFA-D7C0683B001D}" presName="parentText" presStyleLbl="node1" presStyleIdx="2" presStyleCnt="3">
        <dgm:presLayoutVars>
          <dgm:chMax val="0"/>
          <dgm:bulletEnabled val="1"/>
        </dgm:presLayoutVars>
      </dgm:prSet>
      <dgm:spPr/>
    </dgm:pt>
    <dgm:pt modelId="{ADF0F402-9474-4D09-AA02-6493A1353981}" type="pres">
      <dgm:prSet presAssocID="{CDD83476-487E-4D92-AFFA-D7C0683B001D}" presName="childText" presStyleLbl="revTx" presStyleIdx="2" presStyleCnt="3">
        <dgm:presLayoutVars>
          <dgm:bulletEnabled val="1"/>
        </dgm:presLayoutVars>
      </dgm:prSet>
      <dgm:spPr/>
    </dgm:pt>
  </dgm:ptLst>
  <dgm:cxnLst>
    <dgm:cxn modelId="{FB2F1D06-C517-4448-A0E2-8AF443BAD06F}" type="presOf" srcId="{CDD83476-487E-4D92-AFFA-D7C0683B001D}" destId="{50B99A4B-A82F-4996-BDB8-4612E4A21871}" srcOrd="0" destOrd="0" presId="urn:microsoft.com/office/officeart/2005/8/layout/vList2"/>
    <dgm:cxn modelId="{92958413-43F8-424D-8C1A-A02FE369B90D}" type="presOf" srcId="{55C6DF6E-FD5E-497C-AA29-2752807C8B88}" destId="{1D73FB08-A962-40DA-9AA3-EA4437311C16}" srcOrd="0" destOrd="2" presId="urn:microsoft.com/office/officeart/2005/8/layout/vList2"/>
    <dgm:cxn modelId="{6CA06F1C-BD75-409E-A10D-43B547C16F6C}" type="presOf" srcId="{D21D64AB-7EC7-4D3C-AACD-55080486D4DC}" destId="{ADF0F402-9474-4D09-AA02-6493A1353981}" srcOrd="0" destOrd="0" presId="urn:microsoft.com/office/officeart/2005/8/layout/vList2"/>
    <dgm:cxn modelId="{3EF8171D-95A6-4B08-8974-76973D5C4A0A}" srcId="{23D864FF-8D04-458B-8055-E97FB09FDA6C}" destId="{49C1AB9D-DA83-49DA-91E2-AA7D6286375E}" srcOrd="6" destOrd="0" parTransId="{68EFBC7C-70F6-4B78-AF55-863DB0E08A55}" sibTransId="{88F57D9A-29AD-4111-A30C-099BA1183441}"/>
    <dgm:cxn modelId="{52BDB523-F3E7-4F07-AC2A-A9F615CF7C51}" srcId="{23D864FF-8D04-458B-8055-E97FB09FDA6C}" destId="{923F4153-6AC4-4E0E-BAD5-9A045339AB8D}" srcOrd="4" destOrd="0" parTransId="{555BC2F6-2AB3-4F12-A815-A4E04FC51E0C}" sibTransId="{0CD59A5F-C586-4C04-A8FE-32DEFE712B6A}"/>
    <dgm:cxn modelId="{C434C824-5F75-4139-A4DD-2BB6B7F47041}" type="presOf" srcId="{9E288B9B-35E3-497D-B4B2-A1C09F2E1E87}" destId="{1D73FB08-A962-40DA-9AA3-EA4437311C16}" srcOrd="0" destOrd="0" presId="urn:microsoft.com/office/officeart/2005/8/layout/vList2"/>
    <dgm:cxn modelId="{8810282B-6950-4661-9F53-9CDF8133B429}" type="presOf" srcId="{CBFF42F5-4B49-44E7-AF79-6FA3740D794E}" destId="{ADF0F402-9474-4D09-AA02-6493A1353981}" srcOrd="0" destOrd="2" presId="urn:microsoft.com/office/officeart/2005/8/layout/vList2"/>
    <dgm:cxn modelId="{553D132C-CFA1-451B-BFF8-74CB122AB30E}" type="presOf" srcId="{630A3C65-FFD4-44FA-901B-AB6C6CBF0FD1}" destId="{ADF0F402-9474-4D09-AA02-6493A1353981}" srcOrd="0" destOrd="1" presId="urn:microsoft.com/office/officeart/2005/8/layout/vList2"/>
    <dgm:cxn modelId="{FD46A236-F7F8-47D0-97B6-5474884B347C}" srcId="{B15A59EF-B0C3-43C0-8859-C8B233727593}" destId="{631CAA1D-9828-448E-ACE3-FC44E45ABB38}" srcOrd="1" destOrd="0" parTransId="{9B3A1CAE-3ADB-4356-807D-B39738800BF9}" sibTransId="{7BB4F4CD-C2C8-4246-818C-A92135CBD694}"/>
    <dgm:cxn modelId="{4625EE42-32B5-4BFE-95E3-64C24990CA5D}" srcId="{56F8DB0C-6CFC-49A5-9280-D56BD39B7E14}" destId="{CDD83476-487E-4D92-AFFA-D7C0683B001D}" srcOrd="2" destOrd="0" parTransId="{029020B5-5BD2-4C74-8D7A-8DE00ACD0740}" sibTransId="{BFB95967-99FF-4779-B963-3B420F46D690}"/>
    <dgm:cxn modelId="{0936506D-91C7-4142-8C75-88AFBCEB4F7F}" srcId="{B15A59EF-B0C3-43C0-8859-C8B233727593}" destId="{808169AC-B2B6-4D35-A8CE-94B1C6B639A4}" srcOrd="0" destOrd="0" parTransId="{29C46B82-E503-4B1D-A820-ED1C7681732F}" sibTransId="{0520EA32-A3BF-4954-B492-787FA1173E6B}"/>
    <dgm:cxn modelId="{6439384F-A924-4BE0-8457-E11863EA6980}" type="presOf" srcId="{56F8DB0C-6CFC-49A5-9280-D56BD39B7E14}" destId="{BDA923F5-06B5-43FD-AC1B-A508641920F1}" srcOrd="0" destOrd="0" presId="urn:microsoft.com/office/officeart/2005/8/layout/vList2"/>
    <dgm:cxn modelId="{F166C054-55F9-429F-92F5-629B9E8E30ED}" type="presOf" srcId="{808169AC-B2B6-4D35-A8CE-94B1C6B639A4}" destId="{BC4F6019-463D-4FB1-88EB-2ACF9F82ED07}" srcOrd="0" destOrd="0" presId="urn:microsoft.com/office/officeart/2005/8/layout/vList2"/>
    <dgm:cxn modelId="{B6645155-8597-4C73-AFEF-A84152C90F8D}" type="presOf" srcId="{631CAA1D-9828-448E-ACE3-FC44E45ABB38}" destId="{BC4F6019-463D-4FB1-88EB-2ACF9F82ED07}" srcOrd="0" destOrd="1" presId="urn:microsoft.com/office/officeart/2005/8/layout/vList2"/>
    <dgm:cxn modelId="{60853E7B-A4BE-4E38-95C0-67C6C5EC24DD}" srcId="{CDD83476-487E-4D92-AFFA-D7C0683B001D}" destId="{630A3C65-FFD4-44FA-901B-AB6C6CBF0FD1}" srcOrd="1" destOrd="0" parTransId="{56C71487-4DD2-4092-AF9E-EE69B76424AA}" sibTransId="{662B550D-D4F7-4A8C-8E2D-82691CF78917}"/>
    <dgm:cxn modelId="{CC14907F-1A4F-4A21-90CE-E33E85BC24BA}" srcId="{CDD83476-487E-4D92-AFFA-D7C0683B001D}" destId="{CBFF42F5-4B49-44E7-AF79-6FA3740D794E}" srcOrd="2" destOrd="0" parTransId="{2C21DDAD-D9D8-4D2F-8697-BC0BB63F2C8D}" sibTransId="{D6708D37-CD31-44AD-BE6A-C748499DD1BB}"/>
    <dgm:cxn modelId="{B93BC383-19DE-4A98-B136-1C488D1D661F}" type="presOf" srcId="{49C1AB9D-DA83-49DA-91E2-AA7D6286375E}" destId="{1D73FB08-A962-40DA-9AA3-EA4437311C16}" srcOrd="0" destOrd="6" presId="urn:microsoft.com/office/officeart/2005/8/layout/vList2"/>
    <dgm:cxn modelId="{39A0F58D-774C-445D-BAEF-38DDBA859292}" srcId="{23D864FF-8D04-458B-8055-E97FB09FDA6C}" destId="{2F8F3C26-4239-444E-89E7-17678BAFCE85}" srcOrd="7" destOrd="0" parTransId="{BC12C9CA-6080-4903-A8C1-0690E1DE3C6D}" sibTransId="{7AE69E6A-8EFB-4924-B17F-C785CD551E90}"/>
    <dgm:cxn modelId="{A77CAE93-5F45-4458-BB66-041BA1BB7C8C}" srcId="{23D864FF-8D04-458B-8055-E97FB09FDA6C}" destId="{EFCB71DA-76DE-46CF-B693-4811362CAAF6}" srcOrd="1" destOrd="0" parTransId="{A1CA8DA5-3CC0-44AB-9111-B3731CA8CDB7}" sibTransId="{44280598-6780-43EC-8047-EA786EA0DC15}"/>
    <dgm:cxn modelId="{C209D396-EF04-4B61-9767-0469E3663DC1}" srcId="{23D864FF-8D04-458B-8055-E97FB09FDA6C}" destId="{55C6DF6E-FD5E-497C-AA29-2752807C8B88}" srcOrd="2" destOrd="0" parTransId="{5DAEB97A-9258-433D-B903-08985AA7BF73}" sibTransId="{4310904A-6EE0-4616-8D53-2494967E2DE6}"/>
    <dgm:cxn modelId="{706019A0-2166-4B69-AD60-4F0084B721D6}" type="presOf" srcId="{B15A59EF-B0C3-43C0-8859-C8B233727593}" destId="{F9CAA5CE-D846-47C7-9A35-A53D74599710}" srcOrd="0" destOrd="0" presId="urn:microsoft.com/office/officeart/2005/8/layout/vList2"/>
    <dgm:cxn modelId="{19B18EA0-A9F2-4EDD-8566-1D4E23AADC6C}" srcId="{23D864FF-8D04-458B-8055-E97FB09FDA6C}" destId="{7AA8547C-1C92-43D3-8BC9-2F068F87205C}" srcOrd="8" destOrd="0" parTransId="{B1729B71-64EC-4E3C-8774-D46E06AB98E8}" sibTransId="{DB09D6FB-7E45-4A9F-A204-40AA6CE17E43}"/>
    <dgm:cxn modelId="{BD6FC7A3-5B94-4D38-952F-D9B3451E7A4F}" type="presOf" srcId="{7AA8547C-1C92-43D3-8BC9-2F068F87205C}" destId="{1D73FB08-A962-40DA-9AA3-EA4437311C16}" srcOrd="0" destOrd="8" presId="urn:microsoft.com/office/officeart/2005/8/layout/vList2"/>
    <dgm:cxn modelId="{6556FAAB-308C-4E59-AD12-FBCABFC20528}" type="presOf" srcId="{23D864FF-8D04-458B-8055-E97FB09FDA6C}" destId="{C203B811-8668-4406-9230-F41FAED42DC0}" srcOrd="0" destOrd="0" presId="urn:microsoft.com/office/officeart/2005/8/layout/vList2"/>
    <dgm:cxn modelId="{2C3750BE-6D19-448B-BFC6-0F4224C60241}" type="presOf" srcId="{923F4153-6AC4-4E0E-BAD5-9A045339AB8D}" destId="{1D73FB08-A962-40DA-9AA3-EA4437311C16}" srcOrd="0" destOrd="4" presId="urn:microsoft.com/office/officeart/2005/8/layout/vList2"/>
    <dgm:cxn modelId="{3182FCC1-F69A-4381-9DB8-9A6ED43593C2}" type="presOf" srcId="{DE88B50C-232F-4689-9DF9-67DA1A02841C}" destId="{1D73FB08-A962-40DA-9AA3-EA4437311C16}" srcOrd="0" destOrd="5" presId="urn:microsoft.com/office/officeart/2005/8/layout/vList2"/>
    <dgm:cxn modelId="{32C104D1-8649-4F22-B3EA-0D815E61CA71}" srcId="{23D864FF-8D04-458B-8055-E97FB09FDA6C}" destId="{B92AF290-A452-4304-B5BA-33DA60D274F3}" srcOrd="3" destOrd="0" parTransId="{31231908-497E-4447-B80E-43FC2C2352E9}" sibTransId="{856B7C92-5CFF-4A35-8B20-0F6B5388D2C6}"/>
    <dgm:cxn modelId="{29F697D3-C5DE-4F41-9CA2-9F3B8275B915}" srcId="{23D864FF-8D04-458B-8055-E97FB09FDA6C}" destId="{9E288B9B-35E3-497D-B4B2-A1C09F2E1E87}" srcOrd="0" destOrd="0" parTransId="{FF24CB42-3C4B-49E4-8D02-821DD5997492}" sibTransId="{72DD2466-BE45-41F3-8E90-7174937FD126}"/>
    <dgm:cxn modelId="{647991E5-CE28-4C5E-9BE3-75A76F9696BD}" srcId="{56F8DB0C-6CFC-49A5-9280-D56BD39B7E14}" destId="{23D864FF-8D04-458B-8055-E97FB09FDA6C}" srcOrd="0" destOrd="0" parTransId="{C1054B6B-A8FA-4690-92F0-D514290200CE}" sibTransId="{D6AD748B-7331-4200-A746-A3404CCC1243}"/>
    <dgm:cxn modelId="{7D178CE6-A953-4E71-A6E3-212A922B4228}" srcId="{23D864FF-8D04-458B-8055-E97FB09FDA6C}" destId="{DE88B50C-232F-4689-9DF9-67DA1A02841C}" srcOrd="5" destOrd="0" parTransId="{1E8DE72F-6C6B-4204-9731-01B85ADB8F24}" sibTransId="{B25A00D6-1553-4775-8C3B-C8DFA098CA16}"/>
    <dgm:cxn modelId="{CDFB4EE9-F314-4B9A-991D-B320EA570447}" type="presOf" srcId="{B92AF290-A452-4304-B5BA-33DA60D274F3}" destId="{1D73FB08-A962-40DA-9AA3-EA4437311C16}" srcOrd="0" destOrd="3" presId="urn:microsoft.com/office/officeart/2005/8/layout/vList2"/>
    <dgm:cxn modelId="{4BBD82EF-0719-44CA-AA73-BB1B42942D08}" srcId="{56F8DB0C-6CFC-49A5-9280-D56BD39B7E14}" destId="{B15A59EF-B0C3-43C0-8859-C8B233727593}" srcOrd="1" destOrd="0" parTransId="{F0D5F262-5E14-4F0E-A351-FA0430A23BD7}" sibTransId="{71980F74-7223-4240-947E-3B6982820426}"/>
    <dgm:cxn modelId="{8A5588EF-B638-4BE9-9CF8-ACAF7813E119}" type="presOf" srcId="{EFCB71DA-76DE-46CF-B693-4811362CAAF6}" destId="{1D73FB08-A962-40DA-9AA3-EA4437311C16}" srcOrd="0" destOrd="1" presId="urn:microsoft.com/office/officeart/2005/8/layout/vList2"/>
    <dgm:cxn modelId="{54A6D1F6-012C-429E-939A-4BE6212EE6FA}" srcId="{CDD83476-487E-4D92-AFFA-D7C0683B001D}" destId="{D21D64AB-7EC7-4D3C-AACD-55080486D4DC}" srcOrd="0" destOrd="0" parTransId="{1E11D75C-74FE-421F-A2EA-4E0CCF9FFF39}" sibTransId="{741B8C13-823B-42BD-8CDE-0B7AB0F08D65}"/>
    <dgm:cxn modelId="{084EC2F9-EBDC-4B21-8154-6A1093DFCC7A}" type="presOf" srcId="{2F8F3C26-4239-444E-89E7-17678BAFCE85}" destId="{1D73FB08-A962-40DA-9AA3-EA4437311C16}" srcOrd="0" destOrd="7" presId="urn:microsoft.com/office/officeart/2005/8/layout/vList2"/>
    <dgm:cxn modelId="{7B25C68A-3555-46B9-9C53-A04A39BA119A}" type="presParOf" srcId="{BDA923F5-06B5-43FD-AC1B-A508641920F1}" destId="{C203B811-8668-4406-9230-F41FAED42DC0}" srcOrd="0" destOrd="0" presId="urn:microsoft.com/office/officeart/2005/8/layout/vList2"/>
    <dgm:cxn modelId="{EFC8D7E4-8688-4E79-8A04-3DF165650411}" type="presParOf" srcId="{BDA923F5-06B5-43FD-AC1B-A508641920F1}" destId="{1D73FB08-A962-40DA-9AA3-EA4437311C16}" srcOrd="1" destOrd="0" presId="urn:microsoft.com/office/officeart/2005/8/layout/vList2"/>
    <dgm:cxn modelId="{D8061893-7856-4D71-AAE5-62DB57F6954E}" type="presParOf" srcId="{BDA923F5-06B5-43FD-AC1B-A508641920F1}" destId="{F9CAA5CE-D846-47C7-9A35-A53D74599710}" srcOrd="2" destOrd="0" presId="urn:microsoft.com/office/officeart/2005/8/layout/vList2"/>
    <dgm:cxn modelId="{1C4353B8-5F1A-427E-AA6A-2EA93F6EC09F}" type="presParOf" srcId="{BDA923F5-06B5-43FD-AC1B-A508641920F1}" destId="{BC4F6019-463D-4FB1-88EB-2ACF9F82ED07}" srcOrd="3" destOrd="0" presId="urn:microsoft.com/office/officeart/2005/8/layout/vList2"/>
    <dgm:cxn modelId="{2F0E9E2A-A437-412C-BE77-EF8D75BD9F62}" type="presParOf" srcId="{BDA923F5-06B5-43FD-AC1B-A508641920F1}" destId="{50B99A4B-A82F-4996-BDB8-4612E4A21871}" srcOrd="4" destOrd="0" presId="urn:microsoft.com/office/officeart/2005/8/layout/vList2"/>
    <dgm:cxn modelId="{BD4E8D43-9C5C-4E1B-999D-7119AE389D03}" type="presParOf" srcId="{BDA923F5-06B5-43FD-AC1B-A508641920F1}" destId="{ADF0F402-9474-4D09-AA02-6493A1353981}"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768971-F682-4349-8DA0-F57EDF06F4DA}"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BA27D29A-F501-44DD-AB7E-25489FADE1F8}">
      <dgm:prSet phldrT="[Text]"/>
      <dgm:spPr/>
      <dgm:t>
        <a:bodyPr/>
        <a:lstStyle/>
        <a:p>
          <a:r>
            <a:rPr lang="en-US" dirty="0"/>
            <a:t>Standard deviation</a:t>
          </a:r>
        </a:p>
      </dgm:t>
    </dgm:pt>
    <dgm:pt modelId="{092AB9C5-89D7-4070-AF5E-76E153310692}" type="parTrans" cxnId="{041CF346-A818-40FD-BBBF-7ED3D21062D6}">
      <dgm:prSet/>
      <dgm:spPr/>
      <dgm:t>
        <a:bodyPr/>
        <a:lstStyle/>
        <a:p>
          <a:endParaRPr lang="en-US"/>
        </a:p>
      </dgm:t>
    </dgm:pt>
    <dgm:pt modelId="{D789DD2C-F4A6-427F-ACE2-8AB72EC99E8B}" type="sibTrans" cxnId="{041CF346-A818-40FD-BBBF-7ED3D21062D6}">
      <dgm:prSet/>
      <dgm:spPr/>
      <dgm:t>
        <a:bodyPr/>
        <a:lstStyle/>
        <a:p>
          <a:endParaRPr lang="en-US"/>
        </a:p>
      </dgm:t>
    </dgm:pt>
    <dgm:pt modelId="{A1369008-9D47-416F-A04C-7C4F739070F1}">
      <dgm:prSet phldrT="[Text]"/>
      <dgm:spPr/>
      <dgm:t>
        <a:bodyPr/>
        <a:lstStyle/>
        <a:p>
          <a:r>
            <a:rPr lang="en-US" dirty="0"/>
            <a:t>Indicates the amount of variability in a group of scores</a:t>
          </a:r>
        </a:p>
      </dgm:t>
    </dgm:pt>
    <dgm:pt modelId="{17F16D49-57FF-4CAB-9CD1-11C88502EBAC}" type="parTrans" cxnId="{BE486CC5-848D-46BB-939C-E5CB32B1022F}">
      <dgm:prSet/>
      <dgm:spPr/>
      <dgm:t>
        <a:bodyPr/>
        <a:lstStyle/>
        <a:p>
          <a:endParaRPr lang="en-US"/>
        </a:p>
      </dgm:t>
    </dgm:pt>
    <dgm:pt modelId="{B7B016E1-4643-4D51-98EB-A326DE005F22}" type="sibTrans" cxnId="{BE486CC5-848D-46BB-939C-E5CB32B1022F}">
      <dgm:prSet/>
      <dgm:spPr/>
      <dgm:t>
        <a:bodyPr/>
        <a:lstStyle/>
        <a:p>
          <a:endParaRPr lang="en-US"/>
        </a:p>
      </dgm:t>
    </dgm:pt>
    <dgm:pt modelId="{573EF06B-0900-49F7-865C-DA47F3635E20}">
      <dgm:prSet phldrT="[Text]"/>
      <dgm:spPr/>
      <dgm:t>
        <a:bodyPr/>
        <a:lstStyle/>
        <a:p>
          <a:r>
            <a:rPr lang="en-US" dirty="0"/>
            <a:t>Raw scores</a:t>
          </a:r>
        </a:p>
      </dgm:t>
    </dgm:pt>
    <dgm:pt modelId="{DC08B89C-6D82-438D-BDD2-912331890D2E}" type="parTrans" cxnId="{012111FD-ACE4-4B96-B9D8-BEE4D44977F0}">
      <dgm:prSet/>
      <dgm:spPr/>
      <dgm:t>
        <a:bodyPr/>
        <a:lstStyle/>
        <a:p>
          <a:endParaRPr lang="en-US"/>
        </a:p>
      </dgm:t>
    </dgm:pt>
    <dgm:pt modelId="{870F9244-DC0B-469D-8748-B59840266FA5}" type="sibTrans" cxnId="{012111FD-ACE4-4B96-B9D8-BEE4D44977F0}">
      <dgm:prSet/>
      <dgm:spPr/>
      <dgm:t>
        <a:bodyPr/>
        <a:lstStyle/>
        <a:p>
          <a:endParaRPr lang="en-US"/>
        </a:p>
      </dgm:t>
    </dgm:pt>
    <dgm:pt modelId="{C7FE9F6D-A866-4601-A658-EC132D024EEC}">
      <dgm:prSet phldrT="[Text]"/>
      <dgm:spPr/>
      <dgm:t>
        <a:bodyPr/>
        <a:lstStyle/>
        <a:p>
          <a:r>
            <a:rPr lang="en-US" dirty="0"/>
            <a:t>The number of correct items on an assessment</a:t>
          </a:r>
        </a:p>
      </dgm:t>
    </dgm:pt>
    <dgm:pt modelId="{044E1F28-1F6C-40FA-AC09-A54C90EF190C}" type="parTrans" cxnId="{15B33187-6A1C-4DA9-B694-1757D4CFFC07}">
      <dgm:prSet/>
      <dgm:spPr/>
      <dgm:t>
        <a:bodyPr/>
        <a:lstStyle/>
        <a:p>
          <a:endParaRPr lang="en-US"/>
        </a:p>
      </dgm:t>
    </dgm:pt>
    <dgm:pt modelId="{E79DADAC-7B2F-498A-B386-2985FC4078C6}" type="sibTrans" cxnId="{15B33187-6A1C-4DA9-B694-1757D4CFFC07}">
      <dgm:prSet/>
      <dgm:spPr/>
      <dgm:t>
        <a:bodyPr/>
        <a:lstStyle/>
        <a:p>
          <a:endParaRPr lang="en-US"/>
        </a:p>
      </dgm:t>
    </dgm:pt>
    <dgm:pt modelId="{0742E915-450F-43D4-B51F-FFEB438B30F2}">
      <dgm:prSet phldrT="[Text]"/>
      <dgm:spPr/>
      <dgm:t>
        <a:bodyPr/>
        <a:lstStyle/>
        <a:p>
          <a:r>
            <a:rPr lang="en-US" dirty="0"/>
            <a:t>Standard score</a:t>
          </a:r>
        </a:p>
      </dgm:t>
    </dgm:pt>
    <dgm:pt modelId="{AB92BCBD-EF3A-4762-B6D3-09E153CE56CD}" type="parTrans" cxnId="{50092B3A-5723-4111-A0EE-22BD3AD266DD}">
      <dgm:prSet/>
      <dgm:spPr/>
      <dgm:t>
        <a:bodyPr/>
        <a:lstStyle/>
        <a:p>
          <a:endParaRPr lang="en-US"/>
        </a:p>
      </dgm:t>
    </dgm:pt>
    <dgm:pt modelId="{E40FF6EA-1279-4346-AFA5-34B2B3C581E0}" type="sibTrans" cxnId="{50092B3A-5723-4111-A0EE-22BD3AD266DD}">
      <dgm:prSet/>
      <dgm:spPr/>
      <dgm:t>
        <a:bodyPr/>
        <a:lstStyle/>
        <a:p>
          <a:endParaRPr lang="en-US"/>
        </a:p>
      </dgm:t>
    </dgm:pt>
    <dgm:pt modelId="{177591A8-AB87-47B8-927F-A7CE969B054A}">
      <dgm:prSet phldrT="[Text]"/>
      <dgm:spPr/>
      <dgm:t>
        <a:bodyPr/>
        <a:lstStyle/>
        <a:p>
          <a:r>
            <a:rPr lang="en-US" dirty="0"/>
            <a:t>A score that has been changed to fit a normal curve with a mean and standard deviation that remain the same</a:t>
          </a:r>
        </a:p>
      </dgm:t>
    </dgm:pt>
    <dgm:pt modelId="{AC76256A-3992-442A-9D7A-CA42247AC8AE}" type="parTrans" cxnId="{15DF267F-0BA5-4916-8800-910D92B3BEA1}">
      <dgm:prSet/>
      <dgm:spPr/>
      <dgm:t>
        <a:bodyPr/>
        <a:lstStyle/>
        <a:p>
          <a:endParaRPr lang="en-US"/>
        </a:p>
      </dgm:t>
    </dgm:pt>
    <dgm:pt modelId="{FA184277-B24D-4B02-906F-244CEAA594BA}" type="sibTrans" cxnId="{15DF267F-0BA5-4916-8800-910D92B3BEA1}">
      <dgm:prSet/>
      <dgm:spPr/>
      <dgm:t>
        <a:bodyPr/>
        <a:lstStyle/>
        <a:p>
          <a:endParaRPr lang="en-US"/>
        </a:p>
      </dgm:t>
    </dgm:pt>
    <dgm:pt modelId="{2151FC51-9E78-4550-A3E1-129C3B24BD00}">
      <dgm:prSet phldrT="[Text]"/>
      <dgm:spPr/>
      <dgm:t>
        <a:bodyPr/>
        <a:lstStyle/>
        <a:p>
          <a:r>
            <a:rPr lang="en-US" dirty="0"/>
            <a:t>Allows us to compare a child’s performance on several tests and to compare on child’s performance to the performance of other students</a:t>
          </a:r>
        </a:p>
      </dgm:t>
    </dgm:pt>
    <dgm:pt modelId="{8F3279DF-7C62-416B-B8D0-0AF99E75DA76}" type="parTrans" cxnId="{C5FE8C9B-9A6E-450A-9EA0-F5592E6C2315}">
      <dgm:prSet/>
      <dgm:spPr/>
      <dgm:t>
        <a:bodyPr/>
        <a:lstStyle/>
        <a:p>
          <a:endParaRPr lang="en-US"/>
        </a:p>
      </dgm:t>
    </dgm:pt>
    <dgm:pt modelId="{196502B7-3C48-4999-898B-DC5FE9DAB234}" type="sibTrans" cxnId="{C5FE8C9B-9A6E-450A-9EA0-F5592E6C2315}">
      <dgm:prSet/>
      <dgm:spPr/>
      <dgm:t>
        <a:bodyPr/>
        <a:lstStyle/>
        <a:p>
          <a:endParaRPr lang="en-US"/>
        </a:p>
      </dgm:t>
    </dgm:pt>
    <dgm:pt modelId="{2335D14D-2261-4412-ACAE-2CBB7BD625F0}">
      <dgm:prSet phldrT="[Text]"/>
      <dgm:spPr/>
      <dgm:t>
        <a:bodyPr/>
        <a:lstStyle/>
        <a:p>
          <a:r>
            <a:rPr lang="en-US" dirty="0"/>
            <a:t>Percentile rank</a:t>
          </a:r>
        </a:p>
      </dgm:t>
    </dgm:pt>
    <dgm:pt modelId="{5BCA2711-94A4-4034-B586-89281F84A748}" type="parTrans" cxnId="{40A2F7ED-4781-4549-88A3-01B7D0E2641D}">
      <dgm:prSet/>
      <dgm:spPr/>
      <dgm:t>
        <a:bodyPr/>
        <a:lstStyle/>
        <a:p>
          <a:endParaRPr lang="en-US"/>
        </a:p>
      </dgm:t>
    </dgm:pt>
    <dgm:pt modelId="{B0746CE6-F23C-40EB-B685-EAD6693B278C}" type="sibTrans" cxnId="{40A2F7ED-4781-4549-88A3-01B7D0E2641D}">
      <dgm:prSet/>
      <dgm:spPr/>
      <dgm:t>
        <a:bodyPr/>
        <a:lstStyle/>
        <a:p>
          <a:endParaRPr lang="en-US"/>
        </a:p>
      </dgm:t>
    </dgm:pt>
    <dgm:pt modelId="{6EF74D83-2CEE-48A0-861A-C1CDDAEFB7F8}">
      <dgm:prSet phldrT="[Text]"/>
      <dgm:spPr/>
      <dgm:t>
        <a:bodyPr/>
        <a:lstStyle/>
        <a:p>
          <a:r>
            <a:rPr lang="en-US" dirty="0"/>
            <a:t>Tells what percentage of students performed equal to or worse than the student</a:t>
          </a:r>
        </a:p>
      </dgm:t>
    </dgm:pt>
    <dgm:pt modelId="{2E74C15A-A20D-4D17-9181-8BFF9F30CE66}" type="parTrans" cxnId="{2F942F33-9F90-44E4-B0FA-CBB9F486D5A4}">
      <dgm:prSet/>
      <dgm:spPr/>
      <dgm:t>
        <a:bodyPr/>
        <a:lstStyle/>
        <a:p>
          <a:endParaRPr lang="en-US"/>
        </a:p>
      </dgm:t>
    </dgm:pt>
    <dgm:pt modelId="{8123DA38-01E1-41E7-AFAF-F0219CEE8945}" type="sibTrans" cxnId="{2F942F33-9F90-44E4-B0FA-CBB9F486D5A4}">
      <dgm:prSet/>
      <dgm:spPr/>
      <dgm:t>
        <a:bodyPr/>
        <a:lstStyle/>
        <a:p>
          <a:endParaRPr lang="en-US"/>
        </a:p>
      </dgm:t>
    </dgm:pt>
    <dgm:pt modelId="{91AC9A49-3A7D-4347-B902-9F196C8EDB5E}">
      <dgm:prSet phldrT="[Text]"/>
      <dgm:spPr/>
      <dgm:t>
        <a:bodyPr/>
        <a:lstStyle/>
        <a:p>
          <a:r>
            <a:rPr lang="en-US" dirty="0"/>
            <a:t>Example: 95</a:t>
          </a:r>
          <a:r>
            <a:rPr lang="en-US" baseline="30000" dirty="0"/>
            <a:t>th</a:t>
          </a:r>
          <a:r>
            <a:rPr lang="en-US" dirty="0"/>
            <a:t> percentile, 95% of students scored the same as or worse than the student</a:t>
          </a:r>
        </a:p>
      </dgm:t>
    </dgm:pt>
    <dgm:pt modelId="{7AA537B4-AAFC-462E-9CFA-C0B008B1EFAC}" type="parTrans" cxnId="{A6C6B9A3-26D8-47DB-9CE9-71C3A94D6279}">
      <dgm:prSet/>
      <dgm:spPr/>
      <dgm:t>
        <a:bodyPr/>
        <a:lstStyle/>
        <a:p>
          <a:endParaRPr lang="en-US"/>
        </a:p>
      </dgm:t>
    </dgm:pt>
    <dgm:pt modelId="{A617456D-5CD8-4B02-9AB9-0B9DF3788AC2}" type="sibTrans" cxnId="{A6C6B9A3-26D8-47DB-9CE9-71C3A94D6279}">
      <dgm:prSet/>
      <dgm:spPr/>
      <dgm:t>
        <a:bodyPr/>
        <a:lstStyle/>
        <a:p>
          <a:endParaRPr lang="en-US"/>
        </a:p>
      </dgm:t>
    </dgm:pt>
    <dgm:pt modelId="{C5D6E7E2-D615-41B7-BB44-3CB6B391DBF6}">
      <dgm:prSet phldrT="[Text]"/>
      <dgm:spPr/>
      <dgm:t>
        <a:bodyPr/>
        <a:lstStyle/>
        <a:p>
          <a:r>
            <a:rPr lang="en-US" dirty="0"/>
            <a:t>T score</a:t>
          </a:r>
        </a:p>
      </dgm:t>
    </dgm:pt>
    <dgm:pt modelId="{094C0B3A-0AAF-4178-B348-8C5CA025ECC0}" type="parTrans" cxnId="{6B05B464-0C4C-469C-99FF-29BBD0FD89CE}">
      <dgm:prSet/>
      <dgm:spPr/>
      <dgm:t>
        <a:bodyPr/>
        <a:lstStyle/>
        <a:p>
          <a:endParaRPr lang="en-US"/>
        </a:p>
      </dgm:t>
    </dgm:pt>
    <dgm:pt modelId="{2D6D61F9-EE46-4975-9685-690DBC62689E}" type="sibTrans" cxnId="{6B05B464-0C4C-469C-99FF-29BBD0FD89CE}">
      <dgm:prSet/>
      <dgm:spPr/>
      <dgm:t>
        <a:bodyPr/>
        <a:lstStyle/>
        <a:p>
          <a:endParaRPr lang="en-US"/>
        </a:p>
      </dgm:t>
    </dgm:pt>
    <dgm:pt modelId="{64C93C58-3C48-43A9-AAB5-D5649C9C1B84}">
      <dgm:prSet phldrT="[Text]"/>
      <dgm:spPr/>
      <dgm:t>
        <a:bodyPr/>
        <a:lstStyle/>
        <a:p>
          <a:r>
            <a:rPr lang="en-US" dirty="0"/>
            <a:t>Expresses test performance, has a mean of 50 and a standard deviation of 10</a:t>
          </a:r>
        </a:p>
      </dgm:t>
    </dgm:pt>
    <dgm:pt modelId="{833949AE-20D3-48CB-A339-181F16D39AF6}" type="parTrans" cxnId="{F0467490-799A-466B-ABCE-714E44B59022}">
      <dgm:prSet/>
      <dgm:spPr/>
      <dgm:t>
        <a:bodyPr/>
        <a:lstStyle/>
        <a:p>
          <a:endParaRPr lang="en-US"/>
        </a:p>
      </dgm:t>
    </dgm:pt>
    <dgm:pt modelId="{E3D18AAE-2972-4324-AF7A-3037FBAFABF1}" type="sibTrans" cxnId="{F0467490-799A-466B-ABCE-714E44B59022}">
      <dgm:prSet/>
      <dgm:spPr/>
      <dgm:t>
        <a:bodyPr/>
        <a:lstStyle/>
        <a:p>
          <a:endParaRPr lang="en-US"/>
        </a:p>
      </dgm:t>
    </dgm:pt>
    <dgm:pt modelId="{E4EC6774-1E5A-4CD5-8222-A82830F93E2D}">
      <dgm:prSet phldrT="[Text]"/>
      <dgm:spPr/>
      <dgm:t>
        <a:bodyPr/>
        <a:lstStyle/>
        <a:p>
          <a:r>
            <a:rPr lang="en-US" dirty="0"/>
            <a:t>Z score</a:t>
          </a:r>
        </a:p>
      </dgm:t>
    </dgm:pt>
    <dgm:pt modelId="{9BC3538B-D7D5-4D58-8D9A-8043AD70D367}" type="parTrans" cxnId="{5420C171-5C45-4A3F-BE21-C8D6CC3DEE0F}">
      <dgm:prSet/>
      <dgm:spPr/>
      <dgm:t>
        <a:bodyPr/>
        <a:lstStyle/>
        <a:p>
          <a:endParaRPr lang="en-US"/>
        </a:p>
      </dgm:t>
    </dgm:pt>
    <dgm:pt modelId="{FC1310AF-AA2B-445E-8BE7-3AA8D4FAACA4}" type="sibTrans" cxnId="{5420C171-5C45-4A3F-BE21-C8D6CC3DEE0F}">
      <dgm:prSet/>
      <dgm:spPr/>
      <dgm:t>
        <a:bodyPr/>
        <a:lstStyle/>
        <a:p>
          <a:endParaRPr lang="en-US"/>
        </a:p>
      </dgm:t>
    </dgm:pt>
    <dgm:pt modelId="{CCCDD7CA-4D3B-4475-A5B0-EB888A2DD5B3}">
      <dgm:prSet phldrT="[Text]"/>
      <dgm:spPr/>
      <dgm:t>
        <a:bodyPr/>
        <a:lstStyle/>
        <a:p>
          <a:r>
            <a:rPr lang="en-US" dirty="0"/>
            <a:t>Indicates how many standard deviations a score is above or below the mean, has a mean of 0 and a standard deviation of 1</a:t>
          </a:r>
        </a:p>
      </dgm:t>
    </dgm:pt>
    <dgm:pt modelId="{CC04B9FB-5789-4FD9-9A48-114B93C3D96A}" type="parTrans" cxnId="{D945343C-FDB4-482A-8E0B-5922F889D946}">
      <dgm:prSet/>
      <dgm:spPr/>
      <dgm:t>
        <a:bodyPr/>
        <a:lstStyle/>
        <a:p>
          <a:endParaRPr lang="en-US"/>
        </a:p>
      </dgm:t>
    </dgm:pt>
    <dgm:pt modelId="{B2DF82A6-A438-4C1C-B000-9FA9F637854C}" type="sibTrans" cxnId="{D945343C-FDB4-482A-8E0B-5922F889D946}">
      <dgm:prSet/>
      <dgm:spPr/>
      <dgm:t>
        <a:bodyPr/>
        <a:lstStyle/>
        <a:p>
          <a:endParaRPr lang="en-US"/>
        </a:p>
      </dgm:t>
    </dgm:pt>
    <dgm:pt modelId="{1B3B6173-A8AC-49E2-955C-ACE728BEB616}">
      <dgm:prSet phldrT="[Text]"/>
      <dgm:spPr/>
      <dgm:t>
        <a:bodyPr/>
        <a:lstStyle/>
        <a:p>
          <a:r>
            <a:rPr lang="en-US" dirty="0"/>
            <a:t>Stanine</a:t>
          </a:r>
        </a:p>
      </dgm:t>
    </dgm:pt>
    <dgm:pt modelId="{39F50906-CC8F-449C-A3C5-D534B757F742}" type="parTrans" cxnId="{6ACFD58D-FA97-427A-89CB-991845376304}">
      <dgm:prSet/>
      <dgm:spPr/>
      <dgm:t>
        <a:bodyPr/>
        <a:lstStyle/>
        <a:p>
          <a:endParaRPr lang="en-US"/>
        </a:p>
      </dgm:t>
    </dgm:pt>
    <dgm:pt modelId="{E3F5FDE4-6CB9-42FD-8968-8A59F37A85BC}" type="sibTrans" cxnId="{6ACFD58D-FA97-427A-89CB-991845376304}">
      <dgm:prSet/>
      <dgm:spPr/>
      <dgm:t>
        <a:bodyPr/>
        <a:lstStyle/>
        <a:p>
          <a:endParaRPr lang="en-US"/>
        </a:p>
      </dgm:t>
    </dgm:pt>
    <dgm:pt modelId="{DCD3E442-3B23-4CB8-96FF-26405E8D90A6}">
      <dgm:prSet phldrT="[Text]"/>
      <dgm:spPr/>
      <dgm:t>
        <a:bodyPr/>
        <a:lstStyle/>
        <a:p>
          <a:r>
            <a:rPr lang="en-US" dirty="0"/>
            <a:t>Divide a destruction into nine parts</a:t>
          </a:r>
        </a:p>
      </dgm:t>
    </dgm:pt>
    <dgm:pt modelId="{EC0D8EBC-0A81-420A-AC06-A0F1B6714BA1}" type="parTrans" cxnId="{10393167-9E89-4D82-9E67-95BD80EC65E6}">
      <dgm:prSet/>
      <dgm:spPr/>
      <dgm:t>
        <a:bodyPr/>
        <a:lstStyle/>
        <a:p>
          <a:endParaRPr lang="en-US"/>
        </a:p>
      </dgm:t>
    </dgm:pt>
    <dgm:pt modelId="{7A1D88F5-8CCD-48C9-8805-534BCF72C8B7}" type="sibTrans" cxnId="{10393167-9E89-4D82-9E67-95BD80EC65E6}">
      <dgm:prSet/>
      <dgm:spPr/>
      <dgm:t>
        <a:bodyPr/>
        <a:lstStyle/>
        <a:p>
          <a:endParaRPr lang="en-US"/>
        </a:p>
      </dgm:t>
    </dgm:pt>
    <dgm:pt modelId="{5F597DDB-FE07-4EFE-A4CF-E486B06C1E99}" type="pres">
      <dgm:prSet presAssocID="{BE768971-F682-4349-8DA0-F57EDF06F4DA}" presName="Name0" presStyleCnt="0">
        <dgm:presLayoutVars>
          <dgm:dir/>
          <dgm:animLvl val="lvl"/>
          <dgm:resizeHandles val="exact"/>
        </dgm:presLayoutVars>
      </dgm:prSet>
      <dgm:spPr/>
    </dgm:pt>
    <dgm:pt modelId="{051A1F0E-0EFF-43A6-8469-88C8FB42C0DE}" type="pres">
      <dgm:prSet presAssocID="{BA27D29A-F501-44DD-AB7E-25489FADE1F8}" presName="linNode" presStyleCnt="0"/>
      <dgm:spPr/>
    </dgm:pt>
    <dgm:pt modelId="{33666B8A-686E-49AE-947B-720CA38C3333}" type="pres">
      <dgm:prSet presAssocID="{BA27D29A-F501-44DD-AB7E-25489FADE1F8}" presName="parTx" presStyleLbl="revTx" presStyleIdx="0" presStyleCnt="7">
        <dgm:presLayoutVars>
          <dgm:chMax val="1"/>
          <dgm:bulletEnabled val="1"/>
        </dgm:presLayoutVars>
      </dgm:prSet>
      <dgm:spPr/>
    </dgm:pt>
    <dgm:pt modelId="{5A192D7B-6CE7-4314-A2DA-0A4F2E249F18}" type="pres">
      <dgm:prSet presAssocID="{BA27D29A-F501-44DD-AB7E-25489FADE1F8}" presName="bracket" presStyleLbl="parChTrans1D1" presStyleIdx="0" presStyleCnt="7"/>
      <dgm:spPr/>
    </dgm:pt>
    <dgm:pt modelId="{AC408447-F96C-4C52-8A80-43985423BF7A}" type="pres">
      <dgm:prSet presAssocID="{BA27D29A-F501-44DD-AB7E-25489FADE1F8}" presName="spH" presStyleCnt="0"/>
      <dgm:spPr/>
    </dgm:pt>
    <dgm:pt modelId="{C4EA6B07-1FC5-46DA-B54E-2E1F1BF58C8B}" type="pres">
      <dgm:prSet presAssocID="{BA27D29A-F501-44DD-AB7E-25489FADE1F8}" presName="desTx" presStyleLbl="node1" presStyleIdx="0" presStyleCnt="7">
        <dgm:presLayoutVars>
          <dgm:bulletEnabled val="1"/>
        </dgm:presLayoutVars>
      </dgm:prSet>
      <dgm:spPr/>
    </dgm:pt>
    <dgm:pt modelId="{9F1315DA-D1A7-4342-9BAF-ACEBF3A1D701}" type="pres">
      <dgm:prSet presAssocID="{D789DD2C-F4A6-427F-ACE2-8AB72EC99E8B}" presName="spV" presStyleCnt="0"/>
      <dgm:spPr/>
    </dgm:pt>
    <dgm:pt modelId="{2C0CF86A-130E-44E9-9875-92F1718FCEF9}" type="pres">
      <dgm:prSet presAssocID="{573EF06B-0900-49F7-865C-DA47F3635E20}" presName="linNode" presStyleCnt="0"/>
      <dgm:spPr/>
    </dgm:pt>
    <dgm:pt modelId="{8857930F-7A58-41D4-9CFB-1667A8472A05}" type="pres">
      <dgm:prSet presAssocID="{573EF06B-0900-49F7-865C-DA47F3635E20}" presName="parTx" presStyleLbl="revTx" presStyleIdx="1" presStyleCnt="7">
        <dgm:presLayoutVars>
          <dgm:chMax val="1"/>
          <dgm:bulletEnabled val="1"/>
        </dgm:presLayoutVars>
      </dgm:prSet>
      <dgm:spPr/>
    </dgm:pt>
    <dgm:pt modelId="{E64BA1C8-3CFB-4AF2-9B1E-184DA76CBADE}" type="pres">
      <dgm:prSet presAssocID="{573EF06B-0900-49F7-865C-DA47F3635E20}" presName="bracket" presStyleLbl="parChTrans1D1" presStyleIdx="1" presStyleCnt="7"/>
      <dgm:spPr/>
    </dgm:pt>
    <dgm:pt modelId="{125AC67A-050F-4095-852B-6140E42CA839}" type="pres">
      <dgm:prSet presAssocID="{573EF06B-0900-49F7-865C-DA47F3635E20}" presName="spH" presStyleCnt="0"/>
      <dgm:spPr/>
    </dgm:pt>
    <dgm:pt modelId="{D2770D55-7E3F-4637-8C76-0FC14F311A8A}" type="pres">
      <dgm:prSet presAssocID="{573EF06B-0900-49F7-865C-DA47F3635E20}" presName="desTx" presStyleLbl="node1" presStyleIdx="1" presStyleCnt="7">
        <dgm:presLayoutVars>
          <dgm:bulletEnabled val="1"/>
        </dgm:presLayoutVars>
      </dgm:prSet>
      <dgm:spPr/>
    </dgm:pt>
    <dgm:pt modelId="{916207F3-C5FF-4090-A13E-75D9F0D5C44E}" type="pres">
      <dgm:prSet presAssocID="{870F9244-DC0B-469D-8748-B59840266FA5}" presName="spV" presStyleCnt="0"/>
      <dgm:spPr/>
    </dgm:pt>
    <dgm:pt modelId="{E3C40CD8-B7FE-44AE-A33C-053AF36D77FA}" type="pres">
      <dgm:prSet presAssocID="{0742E915-450F-43D4-B51F-FFEB438B30F2}" presName="linNode" presStyleCnt="0"/>
      <dgm:spPr/>
    </dgm:pt>
    <dgm:pt modelId="{9658735C-E8A6-4270-BB08-2FA821CC351C}" type="pres">
      <dgm:prSet presAssocID="{0742E915-450F-43D4-B51F-FFEB438B30F2}" presName="parTx" presStyleLbl="revTx" presStyleIdx="2" presStyleCnt="7">
        <dgm:presLayoutVars>
          <dgm:chMax val="1"/>
          <dgm:bulletEnabled val="1"/>
        </dgm:presLayoutVars>
      </dgm:prSet>
      <dgm:spPr/>
    </dgm:pt>
    <dgm:pt modelId="{DE99E1DA-8CCA-4F94-9C35-C87ED219C150}" type="pres">
      <dgm:prSet presAssocID="{0742E915-450F-43D4-B51F-FFEB438B30F2}" presName="bracket" presStyleLbl="parChTrans1D1" presStyleIdx="2" presStyleCnt="7"/>
      <dgm:spPr/>
    </dgm:pt>
    <dgm:pt modelId="{4614DE21-FA59-436F-B5C9-3D56170D7C65}" type="pres">
      <dgm:prSet presAssocID="{0742E915-450F-43D4-B51F-FFEB438B30F2}" presName="spH" presStyleCnt="0"/>
      <dgm:spPr/>
    </dgm:pt>
    <dgm:pt modelId="{9CC64509-29AE-47DA-B298-97390B7435B7}" type="pres">
      <dgm:prSet presAssocID="{0742E915-450F-43D4-B51F-FFEB438B30F2}" presName="desTx" presStyleLbl="node1" presStyleIdx="2" presStyleCnt="7">
        <dgm:presLayoutVars>
          <dgm:bulletEnabled val="1"/>
        </dgm:presLayoutVars>
      </dgm:prSet>
      <dgm:spPr/>
    </dgm:pt>
    <dgm:pt modelId="{BC5D788D-2F91-4C8A-82FC-628E3FE15C7F}" type="pres">
      <dgm:prSet presAssocID="{E40FF6EA-1279-4346-AFA5-34B2B3C581E0}" presName="spV" presStyleCnt="0"/>
      <dgm:spPr/>
    </dgm:pt>
    <dgm:pt modelId="{B32E8AAD-DCB7-4183-B851-35231B3FAB80}" type="pres">
      <dgm:prSet presAssocID="{2335D14D-2261-4412-ACAE-2CBB7BD625F0}" presName="linNode" presStyleCnt="0"/>
      <dgm:spPr/>
    </dgm:pt>
    <dgm:pt modelId="{5B8CDA7B-A49F-40CC-A40C-02BD882E03BB}" type="pres">
      <dgm:prSet presAssocID="{2335D14D-2261-4412-ACAE-2CBB7BD625F0}" presName="parTx" presStyleLbl="revTx" presStyleIdx="3" presStyleCnt="7">
        <dgm:presLayoutVars>
          <dgm:chMax val="1"/>
          <dgm:bulletEnabled val="1"/>
        </dgm:presLayoutVars>
      </dgm:prSet>
      <dgm:spPr/>
    </dgm:pt>
    <dgm:pt modelId="{517A6633-14B1-4FCC-BBDA-0F26A05C426E}" type="pres">
      <dgm:prSet presAssocID="{2335D14D-2261-4412-ACAE-2CBB7BD625F0}" presName="bracket" presStyleLbl="parChTrans1D1" presStyleIdx="3" presStyleCnt="7"/>
      <dgm:spPr/>
    </dgm:pt>
    <dgm:pt modelId="{3EFB0398-39D3-47F3-A729-2449EF6CF1D4}" type="pres">
      <dgm:prSet presAssocID="{2335D14D-2261-4412-ACAE-2CBB7BD625F0}" presName="spH" presStyleCnt="0"/>
      <dgm:spPr/>
    </dgm:pt>
    <dgm:pt modelId="{8F23F01E-E943-4B1E-9FCE-BAB9E83BBA8D}" type="pres">
      <dgm:prSet presAssocID="{2335D14D-2261-4412-ACAE-2CBB7BD625F0}" presName="desTx" presStyleLbl="node1" presStyleIdx="3" presStyleCnt="7">
        <dgm:presLayoutVars>
          <dgm:bulletEnabled val="1"/>
        </dgm:presLayoutVars>
      </dgm:prSet>
      <dgm:spPr/>
    </dgm:pt>
    <dgm:pt modelId="{AA019488-118A-4A09-8DAA-78229473EEEC}" type="pres">
      <dgm:prSet presAssocID="{B0746CE6-F23C-40EB-B685-EAD6693B278C}" presName="spV" presStyleCnt="0"/>
      <dgm:spPr/>
    </dgm:pt>
    <dgm:pt modelId="{5F0227E0-6572-4943-AEFF-A4470507F4C4}" type="pres">
      <dgm:prSet presAssocID="{C5D6E7E2-D615-41B7-BB44-3CB6B391DBF6}" presName="linNode" presStyleCnt="0"/>
      <dgm:spPr/>
    </dgm:pt>
    <dgm:pt modelId="{F6B7A412-BC34-45D0-BB8E-BD63EB5E5EE8}" type="pres">
      <dgm:prSet presAssocID="{C5D6E7E2-D615-41B7-BB44-3CB6B391DBF6}" presName="parTx" presStyleLbl="revTx" presStyleIdx="4" presStyleCnt="7">
        <dgm:presLayoutVars>
          <dgm:chMax val="1"/>
          <dgm:bulletEnabled val="1"/>
        </dgm:presLayoutVars>
      </dgm:prSet>
      <dgm:spPr/>
    </dgm:pt>
    <dgm:pt modelId="{51E20642-77D2-4BD9-9A1E-CF747A80BD7E}" type="pres">
      <dgm:prSet presAssocID="{C5D6E7E2-D615-41B7-BB44-3CB6B391DBF6}" presName="bracket" presStyleLbl="parChTrans1D1" presStyleIdx="4" presStyleCnt="7"/>
      <dgm:spPr/>
    </dgm:pt>
    <dgm:pt modelId="{6B7BE6F8-B39D-43DD-A9CA-EE5241C68728}" type="pres">
      <dgm:prSet presAssocID="{C5D6E7E2-D615-41B7-BB44-3CB6B391DBF6}" presName="spH" presStyleCnt="0"/>
      <dgm:spPr/>
    </dgm:pt>
    <dgm:pt modelId="{4213F838-E501-4C41-8FC7-A9F15BB34178}" type="pres">
      <dgm:prSet presAssocID="{C5D6E7E2-D615-41B7-BB44-3CB6B391DBF6}" presName="desTx" presStyleLbl="node1" presStyleIdx="4" presStyleCnt="7">
        <dgm:presLayoutVars>
          <dgm:bulletEnabled val="1"/>
        </dgm:presLayoutVars>
      </dgm:prSet>
      <dgm:spPr/>
    </dgm:pt>
    <dgm:pt modelId="{898F7980-1ABD-45FD-AACD-96BC1ECFD47E}" type="pres">
      <dgm:prSet presAssocID="{2D6D61F9-EE46-4975-9685-690DBC62689E}" presName="spV" presStyleCnt="0"/>
      <dgm:spPr/>
    </dgm:pt>
    <dgm:pt modelId="{32DC53DF-531D-40AF-88A7-E5DD6DC659CE}" type="pres">
      <dgm:prSet presAssocID="{E4EC6774-1E5A-4CD5-8222-A82830F93E2D}" presName="linNode" presStyleCnt="0"/>
      <dgm:spPr/>
    </dgm:pt>
    <dgm:pt modelId="{70E279B3-5D18-4723-8104-AED6671A5554}" type="pres">
      <dgm:prSet presAssocID="{E4EC6774-1E5A-4CD5-8222-A82830F93E2D}" presName="parTx" presStyleLbl="revTx" presStyleIdx="5" presStyleCnt="7">
        <dgm:presLayoutVars>
          <dgm:chMax val="1"/>
          <dgm:bulletEnabled val="1"/>
        </dgm:presLayoutVars>
      </dgm:prSet>
      <dgm:spPr/>
    </dgm:pt>
    <dgm:pt modelId="{D8DE0248-3F1A-4874-BE80-CE71AA30E617}" type="pres">
      <dgm:prSet presAssocID="{E4EC6774-1E5A-4CD5-8222-A82830F93E2D}" presName="bracket" presStyleLbl="parChTrans1D1" presStyleIdx="5" presStyleCnt="7"/>
      <dgm:spPr/>
    </dgm:pt>
    <dgm:pt modelId="{8615B78C-8D06-4BB3-8213-26F31792BB79}" type="pres">
      <dgm:prSet presAssocID="{E4EC6774-1E5A-4CD5-8222-A82830F93E2D}" presName="spH" presStyleCnt="0"/>
      <dgm:spPr/>
    </dgm:pt>
    <dgm:pt modelId="{21D2BA87-04B2-436F-8439-D262B37D1710}" type="pres">
      <dgm:prSet presAssocID="{E4EC6774-1E5A-4CD5-8222-A82830F93E2D}" presName="desTx" presStyleLbl="node1" presStyleIdx="5" presStyleCnt="7">
        <dgm:presLayoutVars>
          <dgm:bulletEnabled val="1"/>
        </dgm:presLayoutVars>
      </dgm:prSet>
      <dgm:spPr/>
    </dgm:pt>
    <dgm:pt modelId="{9AAE0D53-9BD5-4741-8C04-457445F2EC27}" type="pres">
      <dgm:prSet presAssocID="{FC1310AF-AA2B-445E-8BE7-3AA8D4FAACA4}" presName="spV" presStyleCnt="0"/>
      <dgm:spPr/>
    </dgm:pt>
    <dgm:pt modelId="{8BD7827A-A5D8-4C5F-AD46-6CA363036A42}" type="pres">
      <dgm:prSet presAssocID="{1B3B6173-A8AC-49E2-955C-ACE728BEB616}" presName="linNode" presStyleCnt="0"/>
      <dgm:spPr/>
    </dgm:pt>
    <dgm:pt modelId="{C549F2DF-AB42-4DD4-AF94-7DEB7549520C}" type="pres">
      <dgm:prSet presAssocID="{1B3B6173-A8AC-49E2-955C-ACE728BEB616}" presName="parTx" presStyleLbl="revTx" presStyleIdx="6" presStyleCnt="7">
        <dgm:presLayoutVars>
          <dgm:chMax val="1"/>
          <dgm:bulletEnabled val="1"/>
        </dgm:presLayoutVars>
      </dgm:prSet>
      <dgm:spPr/>
    </dgm:pt>
    <dgm:pt modelId="{B4945A0F-1DA2-4E70-88D2-18B2E7B13B98}" type="pres">
      <dgm:prSet presAssocID="{1B3B6173-A8AC-49E2-955C-ACE728BEB616}" presName="bracket" presStyleLbl="parChTrans1D1" presStyleIdx="6" presStyleCnt="7"/>
      <dgm:spPr/>
    </dgm:pt>
    <dgm:pt modelId="{9F761959-49F8-4054-9CA9-5A705065101D}" type="pres">
      <dgm:prSet presAssocID="{1B3B6173-A8AC-49E2-955C-ACE728BEB616}" presName="spH" presStyleCnt="0"/>
      <dgm:spPr/>
    </dgm:pt>
    <dgm:pt modelId="{AC1B309B-E3C1-49C1-990C-985449446517}" type="pres">
      <dgm:prSet presAssocID="{1B3B6173-A8AC-49E2-955C-ACE728BEB616}" presName="desTx" presStyleLbl="node1" presStyleIdx="6" presStyleCnt="7">
        <dgm:presLayoutVars>
          <dgm:bulletEnabled val="1"/>
        </dgm:presLayoutVars>
      </dgm:prSet>
      <dgm:spPr/>
    </dgm:pt>
  </dgm:ptLst>
  <dgm:cxnLst>
    <dgm:cxn modelId="{C3FB9D0F-0F8F-4FDA-9CB4-527F3DDE4C46}" type="presOf" srcId="{177591A8-AB87-47B8-927F-A7CE969B054A}" destId="{9CC64509-29AE-47DA-B298-97390B7435B7}" srcOrd="0" destOrd="0" presId="urn:diagrams.loki3.com/BracketList"/>
    <dgm:cxn modelId="{229EF016-F5D2-4EC9-941C-EB98BF287870}" type="presOf" srcId="{64C93C58-3C48-43A9-AAB5-D5649C9C1B84}" destId="{4213F838-E501-4C41-8FC7-A9F15BB34178}" srcOrd="0" destOrd="0" presId="urn:diagrams.loki3.com/BracketList"/>
    <dgm:cxn modelId="{402DFA1E-F48E-443B-859B-DF29CA0EB4E8}" type="presOf" srcId="{CCCDD7CA-4D3B-4475-A5B0-EB888A2DD5B3}" destId="{21D2BA87-04B2-436F-8439-D262B37D1710}" srcOrd="0" destOrd="0" presId="urn:diagrams.loki3.com/BracketList"/>
    <dgm:cxn modelId="{3D10C131-AABC-4F6F-A01D-19280380C008}" type="presOf" srcId="{A1369008-9D47-416F-A04C-7C4F739070F1}" destId="{C4EA6B07-1FC5-46DA-B54E-2E1F1BF58C8B}" srcOrd="0" destOrd="0" presId="urn:diagrams.loki3.com/BracketList"/>
    <dgm:cxn modelId="{2F942F33-9F90-44E4-B0FA-CBB9F486D5A4}" srcId="{2335D14D-2261-4412-ACAE-2CBB7BD625F0}" destId="{6EF74D83-2CEE-48A0-861A-C1CDDAEFB7F8}" srcOrd="0" destOrd="0" parTransId="{2E74C15A-A20D-4D17-9181-8BFF9F30CE66}" sibTransId="{8123DA38-01E1-41E7-AFAF-F0219CEE8945}"/>
    <dgm:cxn modelId="{50092B3A-5723-4111-A0EE-22BD3AD266DD}" srcId="{BE768971-F682-4349-8DA0-F57EDF06F4DA}" destId="{0742E915-450F-43D4-B51F-FFEB438B30F2}" srcOrd="2" destOrd="0" parTransId="{AB92BCBD-EF3A-4762-B6D3-09E153CE56CD}" sibTransId="{E40FF6EA-1279-4346-AFA5-34B2B3C581E0}"/>
    <dgm:cxn modelId="{CCF9D83A-8EC1-43FC-BE4F-7092516E44BC}" type="presOf" srcId="{1B3B6173-A8AC-49E2-955C-ACE728BEB616}" destId="{C549F2DF-AB42-4DD4-AF94-7DEB7549520C}" srcOrd="0" destOrd="0" presId="urn:diagrams.loki3.com/BracketList"/>
    <dgm:cxn modelId="{D945343C-FDB4-482A-8E0B-5922F889D946}" srcId="{E4EC6774-1E5A-4CD5-8222-A82830F93E2D}" destId="{CCCDD7CA-4D3B-4475-A5B0-EB888A2DD5B3}" srcOrd="0" destOrd="0" parTransId="{CC04B9FB-5789-4FD9-9A48-114B93C3D96A}" sibTransId="{B2DF82A6-A438-4C1C-B000-9FA9F637854C}"/>
    <dgm:cxn modelId="{95DCF65C-B501-4755-8327-BFD3D49A8A97}" type="presOf" srcId="{6EF74D83-2CEE-48A0-861A-C1CDDAEFB7F8}" destId="{8F23F01E-E943-4B1E-9FCE-BAB9E83BBA8D}" srcOrd="0" destOrd="0" presId="urn:diagrams.loki3.com/BracketList"/>
    <dgm:cxn modelId="{6B05B464-0C4C-469C-99FF-29BBD0FD89CE}" srcId="{BE768971-F682-4349-8DA0-F57EDF06F4DA}" destId="{C5D6E7E2-D615-41B7-BB44-3CB6B391DBF6}" srcOrd="4" destOrd="0" parTransId="{094C0B3A-0AAF-4178-B348-8C5CA025ECC0}" sibTransId="{2D6D61F9-EE46-4975-9685-690DBC62689E}"/>
    <dgm:cxn modelId="{E3C9D045-A708-486A-B04A-FDC139CA6D9B}" type="presOf" srcId="{91AC9A49-3A7D-4347-B902-9F196C8EDB5E}" destId="{8F23F01E-E943-4B1E-9FCE-BAB9E83BBA8D}" srcOrd="0" destOrd="1" presId="urn:diagrams.loki3.com/BracketList"/>
    <dgm:cxn modelId="{041CF346-A818-40FD-BBBF-7ED3D21062D6}" srcId="{BE768971-F682-4349-8DA0-F57EDF06F4DA}" destId="{BA27D29A-F501-44DD-AB7E-25489FADE1F8}" srcOrd="0" destOrd="0" parTransId="{092AB9C5-89D7-4070-AF5E-76E153310692}" sibTransId="{D789DD2C-F4A6-427F-ACE2-8AB72EC99E8B}"/>
    <dgm:cxn modelId="{10393167-9E89-4D82-9E67-95BD80EC65E6}" srcId="{1B3B6173-A8AC-49E2-955C-ACE728BEB616}" destId="{DCD3E442-3B23-4CB8-96FF-26405E8D90A6}" srcOrd="0" destOrd="0" parTransId="{EC0D8EBC-0A81-420A-AC06-A0F1B6714BA1}" sibTransId="{7A1D88F5-8CCD-48C9-8805-534BCF72C8B7}"/>
    <dgm:cxn modelId="{5C175D67-F192-41FF-A6CB-AD334DA79F63}" type="presOf" srcId="{2151FC51-9E78-4550-A3E1-129C3B24BD00}" destId="{9CC64509-29AE-47DA-B298-97390B7435B7}" srcOrd="0" destOrd="1" presId="urn:diagrams.loki3.com/BracketList"/>
    <dgm:cxn modelId="{5420C171-5C45-4A3F-BE21-C8D6CC3DEE0F}" srcId="{BE768971-F682-4349-8DA0-F57EDF06F4DA}" destId="{E4EC6774-1E5A-4CD5-8222-A82830F93E2D}" srcOrd="5" destOrd="0" parTransId="{9BC3538B-D7D5-4D58-8D9A-8043AD70D367}" sibTransId="{FC1310AF-AA2B-445E-8BE7-3AA8D4FAACA4}"/>
    <dgm:cxn modelId="{9CD9D674-2490-4A4E-8D74-B412AD1FFBEF}" type="presOf" srcId="{BA27D29A-F501-44DD-AB7E-25489FADE1F8}" destId="{33666B8A-686E-49AE-947B-720CA38C3333}" srcOrd="0" destOrd="0" presId="urn:diagrams.loki3.com/BracketList"/>
    <dgm:cxn modelId="{DD19DB76-17DB-4AE4-9FF2-430C081FC784}" type="presOf" srcId="{0742E915-450F-43D4-B51F-FFEB438B30F2}" destId="{9658735C-E8A6-4270-BB08-2FA821CC351C}" srcOrd="0" destOrd="0" presId="urn:diagrams.loki3.com/BracketList"/>
    <dgm:cxn modelId="{15DF267F-0BA5-4916-8800-910D92B3BEA1}" srcId="{0742E915-450F-43D4-B51F-FFEB438B30F2}" destId="{177591A8-AB87-47B8-927F-A7CE969B054A}" srcOrd="0" destOrd="0" parTransId="{AC76256A-3992-442A-9D7A-CA42247AC8AE}" sibTransId="{FA184277-B24D-4B02-906F-244CEAA594BA}"/>
    <dgm:cxn modelId="{E0213D83-5FEB-4B2C-A02F-6B7827BAB19A}" type="presOf" srcId="{C5D6E7E2-D615-41B7-BB44-3CB6B391DBF6}" destId="{F6B7A412-BC34-45D0-BB8E-BD63EB5E5EE8}" srcOrd="0" destOrd="0" presId="urn:diagrams.loki3.com/BracketList"/>
    <dgm:cxn modelId="{15B33187-6A1C-4DA9-B694-1757D4CFFC07}" srcId="{573EF06B-0900-49F7-865C-DA47F3635E20}" destId="{C7FE9F6D-A866-4601-A658-EC132D024EEC}" srcOrd="0" destOrd="0" parTransId="{044E1F28-1F6C-40FA-AC09-A54C90EF190C}" sibTransId="{E79DADAC-7B2F-498A-B386-2985FC4078C6}"/>
    <dgm:cxn modelId="{AE50938A-7D56-410A-A0BF-6C28D4316F69}" type="presOf" srcId="{2335D14D-2261-4412-ACAE-2CBB7BD625F0}" destId="{5B8CDA7B-A49F-40CC-A40C-02BD882E03BB}" srcOrd="0" destOrd="0" presId="urn:diagrams.loki3.com/BracketList"/>
    <dgm:cxn modelId="{6ACFD58D-FA97-427A-89CB-991845376304}" srcId="{BE768971-F682-4349-8DA0-F57EDF06F4DA}" destId="{1B3B6173-A8AC-49E2-955C-ACE728BEB616}" srcOrd="6" destOrd="0" parTransId="{39F50906-CC8F-449C-A3C5-D534B757F742}" sibTransId="{E3F5FDE4-6CB9-42FD-8968-8A59F37A85BC}"/>
    <dgm:cxn modelId="{F0467490-799A-466B-ABCE-714E44B59022}" srcId="{C5D6E7E2-D615-41B7-BB44-3CB6B391DBF6}" destId="{64C93C58-3C48-43A9-AAB5-D5649C9C1B84}" srcOrd="0" destOrd="0" parTransId="{833949AE-20D3-48CB-A339-181F16D39AF6}" sibTransId="{E3D18AAE-2972-4324-AF7A-3037FBAFABF1}"/>
    <dgm:cxn modelId="{C5FE8C9B-9A6E-450A-9EA0-F5592E6C2315}" srcId="{0742E915-450F-43D4-B51F-FFEB438B30F2}" destId="{2151FC51-9E78-4550-A3E1-129C3B24BD00}" srcOrd="1" destOrd="0" parTransId="{8F3279DF-7C62-416B-B8D0-0AF99E75DA76}" sibTransId="{196502B7-3C48-4999-898B-DC5FE9DAB234}"/>
    <dgm:cxn modelId="{A6C6B9A3-26D8-47DB-9CE9-71C3A94D6279}" srcId="{2335D14D-2261-4412-ACAE-2CBB7BD625F0}" destId="{91AC9A49-3A7D-4347-B902-9F196C8EDB5E}" srcOrd="1" destOrd="0" parTransId="{7AA537B4-AAFC-462E-9CFA-C0B008B1EFAC}" sibTransId="{A617456D-5CD8-4B02-9AB9-0B9DF3788AC2}"/>
    <dgm:cxn modelId="{498BD0B5-FE87-4A40-9CE4-9975FD55A460}" type="presOf" srcId="{BE768971-F682-4349-8DA0-F57EDF06F4DA}" destId="{5F597DDB-FE07-4EFE-A4CF-E486B06C1E99}" srcOrd="0" destOrd="0" presId="urn:diagrams.loki3.com/BracketList"/>
    <dgm:cxn modelId="{A530F5BA-D8DE-4E11-9802-393CE82461FD}" type="presOf" srcId="{573EF06B-0900-49F7-865C-DA47F3635E20}" destId="{8857930F-7A58-41D4-9CFB-1667A8472A05}" srcOrd="0" destOrd="0" presId="urn:diagrams.loki3.com/BracketList"/>
    <dgm:cxn modelId="{BE486CC5-848D-46BB-939C-E5CB32B1022F}" srcId="{BA27D29A-F501-44DD-AB7E-25489FADE1F8}" destId="{A1369008-9D47-416F-A04C-7C4F739070F1}" srcOrd="0" destOrd="0" parTransId="{17F16D49-57FF-4CAB-9CD1-11C88502EBAC}" sibTransId="{B7B016E1-4643-4D51-98EB-A326DE005F22}"/>
    <dgm:cxn modelId="{01EC88D9-99F6-4929-89C4-96F97B88BA1B}" type="presOf" srcId="{C7FE9F6D-A866-4601-A658-EC132D024EEC}" destId="{D2770D55-7E3F-4637-8C76-0FC14F311A8A}" srcOrd="0" destOrd="0" presId="urn:diagrams.loki3.com/BracketList"/>
    <dgm:cxn modelId="{BB97AAE5-EBF5-462D-9642-EF44441C1A7F}" type="presOf" srcId="{DCD3E442-3B23-4CB8-96FF-26405E8D90A6}" destId="{AC1B309B-E3C1-49C1-990C-985449446517}" srcOrd="0" destOrd="0" presId="urn:diagrams.loki3.com/BracketList"/>
    <dgm:cxn modelId="{40A2F7ED-4781-4549-88A3-01B7D0E2641D}" srcId="{BE768971-F682-4349-8DA0-F57EDF06F4DA}" destId="{2335D14D-2261-4412-ACAE-2CBB7BD625F0}" srcOrd="3" destOrd="0" parTransId="{5BCA2711-94A4-4034-B586-89281F84A748}" sibTransId="{B0746CE6-F23C-40EB-B685-EAD6693B278C}"/>
    <dgm:cxn modelId="{012111FD-ACE4-4B96-B9D8-BEE4D44977F0}" srcId="{BE768971-F682-4349-8DA0-F57EDF06F4DA}" destId="{573EF06B-0900-49F7-865C-DA47F3635E20}" srcOrd="1" destOrd="0" parTransId="{DC08B89C-6D82-438D-BDD2-912331890D2E}" sibTransId="{870F9244-DC0B-469D-8748-B59840266FA5}"/>
    <dgm:cxn modelId="{960978FF-E0F1-4787-8FF1-727E426311D4}" type="presOf" srcId="{E4EC6774-1E5A-4CD5-8222-A82830F93E2D}" destId="{70E279B3-5D18-4723-8104-AED6671A5554}" srcOrd="0" destOrd="0" presId="urn:diagrams.loki3.com/BracketList"/>
    <dgm:cxn modelId="{12D94A38-ED56-4C45-B970-1F06C6B92BD7}" type="presParOf" srcId="{5F597DDB-FE07-4EFE-A4CF-E486B06C1E99}" destId="{051A1F0E-0EFF-43A6-8469-88C8FB42C0DE}" srcOrd="0" destOrd="0" presId="urn:diagrams.loki3.com/BracketList"/>
    <dgm:cxn modelId="{4E9F42E3-27A0-4FE1-9AC9-E5168A073B7C}" type="presParOf" srcId="{051A1F0E-0EFF-43A6-8469-88C8FB42C0DE}" destId="{33666B8A-686E-49AE-947B-720CA38C3333}" srcOrd="0" destOrd="0" presId="urn:diagrams.loki3.com/BracketList"/>
    <dgm:cxn modelId="{190CEC08-EC32-462A-A3A8-E90225047FFD}" type="presParOf" srcId="{051A1F0E-0EFF-43A6-8469-88C8FB42C0DE}" destId="{5A192D7B-6CE7-4314-A2DA-0A4F2E249F18}" srcOrd="1" destOrd="0" presId="urn:diagrams.loki3.com/BracketList"/>
    <dgm:cxn modelId="{EA0C6424-18F1-408F-96A1-660ACF82C9CE}" type="presParOf" srcId="{051A1F0E-0EFF-43A6-8469-88C8FB42C0DE}" destId="{AC408447-F96C-4C52-8A80-43985423BF7A}" srcOrd="2" destOrd="0" presId="urn:diagrams.loki3.com/BracketList"/>
    <dgm:cxn modelId="{FD6B625B-D364-4312-9C08-56DC6DB674F7}" type="presParOf" srcId="{051A1F0E-0EFF-43A6-8469-88C8FB42C0DE}" destId="{C4EA6B07-1FC5-46DA-B54E-2E1F1BF58C8B}" srcOrd="3" destOrd="0" presId="urn:diagrams.loki3.com/BracketList"/>
    <dgm:cxn modelId="{5171B697-D092-4478-8CF7-6522DBA2D8A2}" type="presParOf" srcId="{5F597DDB-FE07-4EFE-A4CF-E486B06C1E99}" destId="{9F1315DA-D1A7-4342-9BAF-ACEBF3A1D701}" srcOrd="1" destOrd="0" presId="urn:diagrams.loki3.com/BracketList"/>
    <dgm:cxn modelId="{9F965057-634F-4CA2-B4B3-571B3656673F}" type="presParOf" srcId="{5F597DDB-FE07-4EFE-A4CF-E486B06C1E99}" destId="{2C0CF86A-130E-44E9-9875-92F1718FCEF9}" srcOrd="2" destOrd="0" presId="urn:diagrams.loki3.com/BracketList"/>
    <dgm:cxn modelId="{6CA59C95-8C72-4BF7-BD97-6519130906CD}" type="presParOf" srcId="{2C0CF86A-130E-44E9-9875-92F1718FCEF9}" destId="{8857930F-7A58-41D4-9CFB-1667A8472A05}" srcOrd="0" destOrd="0" presId="urn:diagrams.loki3.com/BracketList"/>
    <dgm:cxn modelId="{7DF6DD34-0D54-4BD4-89C6-04F86DF2030E}" type="presParOf" srcId="{2C0CF86A-130E-44E9-9875-92F1718FCEF9}" destId="{E64BA1C8-3CFB-4AF2-9B1E-184DA76CBADE}" srcOrd="1" destOrd="0" presId="urn:diagrams.loki3.com/BracketList"/>
    <dgm:cxn modelId="{172E996C-9763-4EF5-BE05-3ABAFBA23986}" type="presParOf" srcId="{2C0CF86A-130E-44E9-9875-92F1718FCEF9}" destId="{125AC67A-050F-4095-852B-6140E42CA839}" srcOrd="2" destOrd="0" presId="urn:diagrams.loki3.com/BracketList"/>
    <dgm:cxn modelId="{19DDE540-19CB-4623-88CD-7DD3EEB18BBE}" type="presParOf" srcId="{2C0CF86A-130E-44E9-9875-92F1718FCEF9}" destId="{D2770D55-7E3F-4637-8C76-0FC14F311A8A}" srcOrd="3" destOrd="0" presId="urn:diagrams.loki3.com/BracketList"/>
    <dgm:cxn modelId="{36C50CED-9D1B-4958-A2A9-FA9154A16A7D}" type="presParOf" srcId="{5F597DDB-FE07-4EFE-A4CF-E486B06C1E99}" destId="{916207F3-C5FF-4090-A13E-75D9F0D5C44E}" srcOrd="3" destOrd="0" presId="urn:diagrams.loki3.com/BracketList"/>
    <dgm:cxn modelId="{22F997D6-C4D3-4FEC-9FB0-5CD7D654727F}" type="presParOf" srcId="{5F597DDB-FE07-4EFE-A4CF-E486B06C1E99}" destId="{E3C40CD8-B7FE-44AE-A33C-053AF36D77FA}" srcOrd="4" destOrd="0" presId="urn:diagrams.loki3.com/BracketList"/>
    <dgm:cxn modelId="{B480E5E4-B688-4A92-A499-2025A27DDC12}" type="presParOf" srcId="{E3C40CD8-B7FE-44AE-A33C-053AF36D77FA}" destId="{9658735C-E8A6-4270-BB08-2FA821CC351C}" srcOrd="0" destOrd="0" presId="urn:diagrams.loki3.com/BracketList"/>
    <dgm:cxn modelId="{E3DCC98F-5E5E-48E6-90DB-AACA38087189}" type="presParOf" srcId="{E3C40CD8-B7FE-44AE-A33C-053AF36D77FA}" destId="{DE99E1DA-8CCA-4F94-9C35-C87ED219C150}" srcOrd="1" destOrd="0" presId="urn:diagrams.loki3.com/BracketList"/>
    <dgm:cxn modelId="{E1FB6B86-AF8A-4AC4-83BD-B979C5BC29DB}" type="presParOf" srcId="{E3C40CD8-B7FE-44AE-A33C-053AF36D77FA}" destId="{4614DE21-FA59-436F-B5C9-3D56170D7C65}" srcOrd="2" destOrd="0" presId="urn:diagrams.loki3.com/BracketList"/>
    <dgm:cxn modelId="{2621F92B-F4D4-4ECC-85E4-BE8930474227}" type="presParOf" srcId="{E3C40CD8-B7FE-44AE-A33C-053AF36D77FA}" destId="{9CC64509-29AE-47DA-B298-97390B7435B7}" srcOrd="3" destOrd="0" presId="urn:diagrams.loki3.com/BracketList"/>
    <dgm:cxn modelId="{153A3030-4F9E-4669-BB15-61C2BB5B1A0B}" type="presParOf" srcId="{5F597DDB-FE07-4EFE-A4CF-E486B06C1E99}" destId="{BC5D788D-2F91-4C8A-82FC-628E3FE15C7F}" srcOrd="5" destOrd="0" presId="urn:diagrams.loki3.com/BracketList"/>
    <dgm:cxn modelId="{28C4874F-A873-443E-A529-FEE1A3495FBB}" type="presParOf" srcId="{5F597DDB-FE07-4EFE-A4CF-E486B06C1E99}" destId="{B32E8AAD-DCB7-4183-B851-35231B3FAB80}" srcOrd="6" destOrd="0" presId="urn:diagrams.loki3.com/BracketList"/>
    <dgm:cxn modelId="{E950FC1B-B383-4C10-92B5-161D6DAB771B}" type="presParOf" srcId="{B32E8AAD-DCB7-4183-B851-35231B3FAB80}" destId="{5B8CDA7B-A49F-40CC-A40C-02BD882E03BB}" srcOrd="0" destOrd="0" presId="urn:diagrams.loki3.com/BracketList"/>
    <dgm:cxn modelId="{FEBE54DC-43E3-446F-AF7E-5DCEAF7A31A6}" type="presParOf" srcId="{B32E8AAD-DCB7-4183-B851-35231B3FAB80}" destId="{517A6633-14B1-4FCC-BBDA-0F26A05C426E}" srcOrd="1" destOrd="0" presId="urn:diagrams.loki3.com/BracketList"/>
    <dgm:cxn modelId="{14C82A61-C139-4B90-A623-A86029C47546}" type="presParOf" srcId="{B32E8AAD-DCB7-4183-B851-35231B3FAB80}" destId="{3EFB0398-39D3-47F3-A729-2449EF6CF1D4}" srcOrd="2" destOrd="0" presId="urn:diagrams.loki3.com/BracketList"/>
    <dgm:cxn modelId="{98569149-EE95-410D-A542-E01D56DFFC55}" type="presParOf" srcId="{B32E8AAD-DCB7-4183-B851-35231B3FAB80}" destId="{8F23F01E-E943-4B1E-9FCE-BAB9E83BBA8D}" srcOrd="3" destOrd="0" presId="urn:diagrams.loki3.com/BracketList"/>
    <dgm:cxn modelId="{7DB0DFCB-776A-44A3-9FED-0CB204F2CBE1}" type="presParOf" srcId="{5F597DDB-FE07-4EFE-A4CF-E486B06C1E99}" destId="{AA019488-118A-4A09-8DAA-78229473EEEC}" srcOrd="7" destOrd="0" presId="urn:diagrams.loki3.com/BracketList"/>
    <dgm:cxn modelId="{DC464B70-B8D8-4138-BB86-9784B51586E9}" type="presParOf" srcId="{5F597DDB-FE07-4EFE-A4CF-E486B06C1E99}" destId="{5F0227E0-6572-4943-AEFF-A4470507F4C4}" srcOrd="8" destOrd="0" presId="urn:diagrams.loki3.com/BracketList"/>
    <dgm:cxn modelId="{B2D29376-E0DB-453D-A548-C26C12E55794}" type="presParOf" srcId="{5F0227E0-6572-4943-AEFF-A4470507F4C4}" destId="{F6B7A412-BC34-45D0-BB8E-BD63EB5E5EE8}" srcOrd="0" destOrd="0" presId="urn:diagrams.loki3.com/BracketList"/>
    <dgm:cxn modelId="{60B217FE-481C-4CFC-B7ED-69912AFC2C9C}" type="presParOf" srcId="{5F0227E0-6572-4943-AEFF-A4470507F4C4}" destId="{51E20642-77D2-4BD9-9A1E-CF747A80BD7E}" srcOrd="1" destOrd="0" presId="urn:diagrams.loki3.com/BracketList"/>
    <dgm:cxn modelId="{88E675B6-E4F4-413E-BB44-322DC8CF1FFE}" type="presParOf" srcId="{5F0227E0-6572-4943-AEFF-A4470507F4C4}" destId="{6B7BE6F8-B39D-43DD-A9CA-EE5241C68728}" srcOrd="2" destOrd="0" presId="urn:diagrams.loki3.com/BracketList"/>
    <dgm:cxn modelId="{FC35B598-46BD-46FE-9CFF-5393245648C4}" type="presParOf" srcId="{5F0227E0-6572-4943-AEFF-A4470507F4C4}" destId="{4213F838-E501-4C41-8FC7-A9F15BB34178}" srcOrd="3" destOrd="0" presId="urn:diagrams.loki3.com/BracketList"/>
    <dgm:cxn modelId="{ED115048-D113-4CC3-BC17-091EECE8E5AF}" type="presParOf" srcId="{5F597DDB-FE07-4EFE-A4CF-E486B06C1E99}" destId="{898F7980-1ABD-45FD-AACD-96BC1ECFD47E}" srcOrd="9" destOrd="0" presId="urn:diagrams.loki3.com/BracketList"/>
    <dgm:cxn modelId="{8214ED7E-7F40-4A3C-9685-69E87791E6FE}" type="presParOf" srcId="{5F597DDB-FE07-4EFE-A4CF-E486B06C1E99}" destId="{32DC53DF-531D-40AF-88A7-E5DD6DC659CE}" srcOrd="10" destOrd="0" presId="urn:diagrams.loki3.com/BracketList"/>
    <dgm:cxn modelId="{22254697-DBA9-4DEC-9D17-1BF9B1163152}" type="presParOf" srcId="{32DC53DF-531D-40AF-88A7-E5DD6DC659CE}" destId="{70E279B3-5D18-4723-8104-AED6671A5554}" srcOrd="0" destOrd="0" presId="urn:diagrams.loki3.com/BracketList"/>
    <dgm:cxn modelId="{CA66F6DE-625C-4C5B-9E31-069AB0729484}" type="presParOf" srcId="{32DC53DF-531D-40AF-88A7-E5DD6DC659CE}" destId="{D8DE0248-3F1A-4874-BE80-CE71AA30E617}" srcOrd="1" destOrd="0" presId="urn:diagrams.loki3.com/BracketList"/>
    <dgm:cxn modelId="{35CDC77A-E2D0-440C-9D36-E1D5102D31F9}" type="presParOf" srcId="{32DC53DF-531D-40AF-88A7-E5DD6DC659CE}" destId="{8615B78C-8D06-4BB3-8213-26F31792BB79}" srcOrd="2" destOrd="0" presId="urn:diagrams.loki3.com/BracketList"/>
    <dgm:cxn modelId="{58C8D691-D639-4D69-BE17-F16C8AB39802}" type="presParOf" srcId="{32DC53DF-531D-40AF-88A7-E5DD6DC659CE}" destId="{21D2BA87-04B2-436F-8439-D262B37D1710}" srcOrd="3" destOrd="0" presId="urn:diagrams.loki3.com/BracketList"/>
    <dgm:cxn modelId="{5C20BAF7-D53D-499D-B223-E1CF51E556A3}" type="presParOf" srcId="{5F597DDB-FE07-4EFE-A4CF-E486B06C1E99}" destId="{9AAE0D53-9BD5-4741-8C04-457445F2EC27}" srcOrd="11" destOrd="0" presId="urn:diagrams.loki3.com/BracketList"/>
    <dgm:cxn modelId="{79C33E0C-583A-4181-B02A-4E03E311F335}" type="presParOf" srcId="{5F597DDB-FE07-4EFE-A4CF-E486B06C1E99}" destId="{8BD7827A-A5D8-4C5F-AD46-6CA363036A42}" srcOrd="12" destOrd="0" presId="urn:diagrams.loki3.com/BracketList"/>
    <dgm:cxn modelId="{8917FCFB-BED8-4379-9D69-6AD1E4B7E722}" type="presParOf" srcId="{8BD7827A-A5D8-4C5F-AD46-6CA363036A42}" destId="{C549F2DF-AB42-4DD4-AF94-7DEB7549520C}" srcOrd="0" destOrd="0" presId="urn:diagrams.loki3.com/BracketList"/>
    <dgm:cxn modelId="{C2ADB02E-2552-4D42-BA67-E3F4346D2FEF}" type="presParOf" srcId="{8BD7827A-A5D8-4C5F-AD46-6CA363036A42}" destId="{B4945A0F-1DA2-4E70-88D2-18B2E7B13B98}" srcOrd="1" destOrd="0" presId="urn:diagrams.loki3.com/BracketList"/>
    <dgm:cxn modelId="{9FCCB198-EABF-4B86-84B4-8CB5AF444372}" type="presParOf" srcId="{8BD7827A-A5D8-4C5F-AD46-6CA363036A42}" destId="{9F761959-49F8-4054-9CA9-5A705065101D}" srcOrd="2" destOrd="0" presId="urn:diagrams.loki3.com/BracketList"/>
    <dgm:cxn modelId="{36798941-6F0C-4F5A-80A3-4DEC5153BD11}" type="presParOf" srcId="{8BD7827A-A5D8-4C5F-AD46-6CA363036A42}" destId="{AC1B309B-E3C1-49C1-990C-98544944651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87792-9572-4A5C-BD54-EFFCF7DBF9C5}">
      <dsp:nvSpPr>
        <dsp:cNvPr id="0" name=""/>
        <dsp:cNvSpPr/>
      </dsp:nvSpPr>
      <dsp:spPr>
        <a:xfrm>
          <a:off x="10715" y="0"/>
          <a:ext cx="3202781" cy="57379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Tier 1 – Case Finding</a:t>
          </a:r>
        </a:p>
        <a:p>
          <a:pPr marL="114300" lvl="1" indent="-114300" algn="l" defTabSz="622300">
            <a:lnSpc>
              <a:spcPct val="90000"/>
            </a:lnSpc>
            <a:spcBef>
              <a:spcPct val="0"/>
            </a:spcBef>
            <a:spcAft>
              <a:spcPct val="15000"/>
            </a:spcAft>
            <a:buChar char="•"/>
          </a:pPr>
          <a:r>
            <a:rPr lang="en-US" sz="1400" kern="1200" dirty="0"/>
            <a:t>Recognize risk factors/warning signs of ASD					</a:t>
          </a:r>
        </a:p>
        <a:p>
          <a:pPr marL="228600" lvl="2" indent="-114300" algn="l" defTabSz="622300">
            <a:lnSpc>
              <a:spcPct val="90000"/>
            </a:lnSpc>
            <a:spcBef>
              <a:spcPct val="0"/>
            </a:spcBef>
            <a:spcAft>
              <a:spcPct val="15000"/>
            </a:spcAft>
            <a:buChar char="•"/>
          </a:pPr>
          <a:r>
            <a:rPr lang="en-US" sz="1400" kern="1200" dirty="0"/>
            <a:t>Atypical social and/or communication behaviors</a:t>
          </a:r>
        </a:p>
        <a:p>
          <a:pPr marL="228600" lvl="2" indent="-114300" algn="l" defTabSz="622300">
            <a:lnSpc>
              <a:spcPct val="90000"/>
            </a:lnSpc>
            <a:spcBef>
              <a:spcPct val="0"/>
            </a:spcBef>
            <a:spcAft>
              <a:spcPct val="15000"/>
            </a:spcAft>
            <a:buChar char="•"/>
          </a:pPr>
          <a:r>
            <a:rPr lang="en-US" sz="1400" kern="1200" dirty="0"/>
            <a:t>Difficulty with social interaction</a:t>
          </a:r>
        </a:p>
        <a:p>
          <a:pPr marL="228600" lvl="2" indent="-114300" algn="l" defTabSz="622300">
            <a:lnSpc>
              <a:spcPct val="90000"/>
            </a:lnSpc>
            <a:spcBef>
              <a:spcPct val="0"/>
            </a:spcBef>
            <a:spcAft>
              <a:spcPct val="15000"/>
            </a:spcAft>
            <a:buChar char="•"/>
          </a:pPr>
          <a:r>
            <a:rPr lang="en-US" sz="1400" kern="1200" dirty="0"/>
            <a:t>Problems with attention, impulse control, and behavioral regulation</a:t>
          </a:r>
        </a:p>
        <a:p>
          <a:pPr marL="228600" lvl="2" indent="-114300" algn="l" defTabSz="622300">
            <a:lnSpc>
              <a:spcPct val="90000"/>
            </a:lnSpc>
            <a:spcBef>
              <a:spcPct val="0"/>
            </a:spcBef>
            <a:spcAft>
              <a:spcPct val="15000"/>
            </a:spcAft>
            <a:buChar char="•"/>
          </a:pPr>
          <a:r>
            <a:rPr lang="en-US" sz="1400" kern="1200" dirty="0"/>
            <a:t>Narrow range of interests</a:t>
          </a:r>
        </a:p>
        <a:p>
          <a:pPr marL="228600" lvl="2" indent="-114300" algn="l" defTabSz="622300">
            <a:lnSpc>
              <a:spcPct val="90000"/>
            </a:lnSpc>
            <a:spcBef>
              <a:spcPct val="0"/>
            </a:spcBef>
            <a:spcAft>
              <a:spcPct val="15000"/>
            </a:spcAft>
            <a:buChar char="•"/>
          </a:pPr>
          <a:r>
            <a:rPr lang="en-US" sz="1400" kern="1200" dirty="0"/>
            <a:t>Delays in language</a:t>
          </a:r>
        </a:p>
        <a:p>
          <a:pPr marL="228600" lvl="2" indent="-114300" algn="l" defTabSz="622300">
            <a:lnSpc>
              <a:spcPct val="90000"/>
            </a:lnSpc>
            <a:spcBef>
              <a:spcPct val="0"/>
            </a:spcBef>
            <a:spcAft>
              <a:spcPct val="15000"/>
            </a:spcAft>
            <a:buChar char="•"/>
          </a:pPr>
          <a:r>
            <a:rPr lang="en-US" sz="1400" kern="1200" dirty="0"/>
            <a:t>Repetitive behaviors, inflexibility, and difficulty transitioning</a:t>
          </a:r>
        </a:p>
        <a:p>
          <a:pPr marL="228600" lvl="2" indent="-114300" algn="l" defTabSz="622300">
            <a:lnSpc>
              <a:spcPct val="90000"/>
            </a:lnSpc>
            <a:spcBef>
              <a:spcPct val="0"/>
            </a:spcBef>
            <a:spcAft>
              <a:spcPct val="15000"/>
            </a:spcAft>
            <a:buChar char="•"/>
          </a:pPr>
          <a:r>
            <a:rPr lang="en-US" sz="1400" kern="1200" dirty="0"/>
            <a:t>Failure to make friends, understand social conventions, or display social reciprocity</a:t>
          </a:r>
        </a:p>
      </dsp:txBody>
      <dsp:txXfrm>
        <a:off x="104521" y="93806"/>
        <a:ext cx="3015169" cy="5550365"/>
      </dsp:txXfrm>
    </dsp:sp>
    <dsp:sp modelId="{B2C642D8-0C8E-4CA9-B5F6-471FE14F162A}">
      <dsp:nvSpPr>
        <dsp:cNvPr id="0" name=""/>
        <dsp:cNvSpPr/>
      </dsp:nvSpPr>
      <dsp:spPr>
        <a:xfrm>
          <a:off x="3533775" y="2471843"/>
          <a:ext cx="678989" cy="7942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533775" y="2630701"/>
        <a:ext cx="475292" cy="476573"/>
      </dsp:txXfrm>
    </dsp:sp>
    <dsp:sp modelId="{EFA236AE-B592-43B4-8185-FEB7BDFEF65D}">
      <dsp:nvSpPr>
        <dsp:cNvPr id="0" name=""/>
        <dsp:cNvSpPr/>
      </dsp:nvSpPr>
      <dsp:spPr>
        <a:xfrm>
          <a:off x="4494609" y="0"/>
          <a:ext cx="3202781" cy="5737977"/>
        </a:xfrm>
        <a:prstGeom prst="roundRect">
          <a:avLst>
            <a:gd name="adj" fmla="val 10000"/>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Tier 2 - Screening</a:t>
          </a:r>
        </a:p>
        <a:p>
          <a:pPr marL="114300" lvl="1" indent="-114300" algn="l" defTabSz="622300">
            <a:lnSpc>
              <a:spcPct val="90000"/>
            </a:lnSpc>
            <a:spcBef>
              <a:spcPct val="0"/>
            </a:spcBef>
            <a:spcAft>
              <a:spcPct val="15000"/>
            </a:spcAft>
            <a:buChar char="•"/>
          </a:pPr>
          <a:r>
            <a:rPr lang="en-US" sz="1400" kern="1200" dirty="0"/>
            <a:t>Use standardized screening tools</a:t>
          </a:r>
        </a:p>
        <a:p>
          <a:pPr marL="228600" lvl="2" indent="-114300" algn="l" defTabSz="622300">
            <a:lnSpc>
              <a:spcPct val="90000"/>
            </a:lnSpc>
            <a:spcBef>
              <a:spcPct val="0"/>
            </a:spcBef>
            <a:spcAft>
              <a:spcPct val="15000"/>
            </a:spcAft>
            <a:buChar char="•"/>
          </a:pPr>
          <a:r>
            <a:rPr lang="en-US" sz="1400" kern="1200" dirty="0"/>
            <a:t>Autism Spectrum Rating Scale (ASRS)</a:t>
          </a:r>
        </a:p>
        <a:p>
          <a:pPr marL="228600" lvl="2" indent="-114300" algn="l" defTabSz="622300">
            <a:lnSpc>
              <a:spcPct val="90000"/>
            </a:lnSpc>
            <a:spcBef>
              <a:spcPct val="0"/>
            </a:spcBef>
            <a:spcAft>
              <a:spcPct val="15000"/>
            </a:spcAft>
            <a:buChar char="•"/>
          </a:pPr>
          <a:r>
            <a:rPr lang="en-US" sz="1400" kern="1200" dirty="0"/>
            <a:t>Autism Spectrum Screening Questionnaire (ASSQ)</a:t>
          </a:r>
        </a:p>
        <a:p>
          <a:pPr marL="228600" lvl="2" indent="-114300" algn="l" defTabSz="622300">
            <a:lnSpc>
              <a:spcPct val="90000"/>
            </a:lnSpc>
            <a:spcBef>
              <a:spcPct val="0"/>
            </a:spcBef>
            <a:spcAft>
              <a:spcPct val="15000"/>
            </a:spcAft>
            <a:buChar char="•"/>
          </a:pPr>
          <a:r>
            <a:rPr lang="en-US" sz="1400" kern="1200" dirty="0"/>
            <a:t>Social Communication Questionnaire (SCQ)</a:t>
          </a:r>
        </a:p>
        <a:p>
          <a:pPr marL="228600" lvl="2" indent="-114300" algn="l" defTabSz="622300">
            <a:lnSpc>
              <a:spcPct val="90000"/>
            </a:lnSpc>
            <a:spcBef>
              <a:spcPct val="0"/>
            </a:spcBef>
            <a:spcAft>
              <a:spcPct val="15000"/>
            </a:spcAft>
            <a:buChar char="•"/>
          </a:pPr>
          <a:r>
            <a:rPr lang="en-US" sz="1400" kern="1200" dirty="0"/>
            <a:t>Social Responsiveness Scale (SRS-2)</a:t>
          </a:r>
        </a:p>
        <a:p>
          <a:pPr marL="114300" lvl="1" indent="-114300" algn="l" defTabSz="622300">
            <a:lnSpc>
              <a:spcPct val="90000"/>
            </a:lnSpc>
            <a:spcBef>
              <a:spcPct val="0"/>
            </a:spcBef>
            <a:spcAft>
              <a:spcPct val="15000"/>
            </a:spcAft>
            <a:buChar char="•"/>
          </a:pPr>
          <a:r>
            <a:rPr lang="en-US" sz="1400" kern="1200" dirty="0"/>
            <a:t>Scores can indicate approximate severity of ASD symptoms</a:t>
          </a:r>
        </a:p>
        <a:p>
          <a:pPr marL="114300" lvl="1" indent="-114300" algn="l" defTabSz="622300">
            <a:lnSpc>
              <a:spcPct val="90000"/>
            </a:lnSpc>
            <a:spcBef>
              <a:spcPct val="0"/>
            </a:spcBef>
            <a:spcAft>
              <a:spcPct val="15000"/>
            </a:spcAft>
            <a:buChar char="•"/>
          </a:pPr>
          <a:r>
            <a:rPr lang="en-US" sz="1400" kern="1200" dirty="0"/>
            <a:t>Screening results shared with parents and school-based team to start planning for intervention and further observation</a:t>
          </a:r>
        </a:p>
      </dsp:txBody>
      <dsp:txXfrm>
        <a:off x="4588415" y="93806"/>
        <a:ext cx="3015169" cy="5550365"/>
      </dsp:txXfrm>
    </dsp:sp>
    <dsp:sp modelId="{152864FA-9E89-4FF6-B1C5-8CA25A536DD4}">
      <dsp:nvSpPr>
        <dsp:cNvPr id="0" name=""/>
        <dsp:cNvSpPr/>
      </dsp:nvSpPr>
      <dsp:spPr>
        <a:xfrm>
          <a:off x="8017668" y="2471843"/>
          <a:ext cx="678989" cy="794289"/>
        </a:xfrm>
        <a:prstGeom prst="rightArrow">
          <a:avLst>
            <a:gd name="adj1" fmla="val 60000"/>
            <a:gd name="adj2" fmla="val 50000"/>
          </a:avLst>
        </a:prstGeom>
        <a:solidFill>
          <a:schemeClr val="accent2">
            <a:hueOff val="2746340"/>
            <a:satOff val="-48808"/>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017668" y="2630701"/>
        <a:ext cx="475292" cy="476573"/>
      </dsp:txXfrm>
    </dsp:sp>
    <dsp:sp modelId="{EF7FEDC4-7B01-4813-96C4-02F12819BE12}">
      <dsp:nvSpPr>
        <dsp:cNvPr id="0" name=""/>
        <dsp:cNvSpPr/>
      </dsp:nvSpPr>
      <dsp:spPr>
        <a:xfrm>
          <a:off x="8978503" y="0"/>
          <a:ext cx="3202781" cy="5737977"/>
        </a:xfrm>
        <a:prstGeom prst="roundRect">
          <a:avLst>
            <a:gd name="adj" fmla="val 10000"/>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Tier 3 – Comprehensive Developmental Assessment</a:t>
          </a:r>
        </a:p>
        <a:p>
          <a:pPr marL="114300" lvl="1" indent="-114300" algn="l" defTabSz="622300">
            <a:lnSpc>
              <a:spcPct val="90000"/>
            </a:lnSpc>
            <a:spcBef>
              <a:spcPct val="0"/>
            </a:spcBef>
            <a:spcAft>
              <a:spcPct val="15000"/>
            </a:spcAft>
            <a:buChar char="•"/>
          </a:pPr>
          <a:r>
            <a:rPr lang="en-US" sz="1400" kern="1200" dirty="0"/>
            <a:t>Students who meet criteria in Tier 2 screening should be referred for comprehensive developmental assessment</a:t>
          </a:r>
        </a:p>
        <a:p>
          <a:pPr marL="114300" lvl="1" indent="-114300" algn="l" defTabSz="622300">
            <a:lnSpc>
              <a:spcPct val="90000"/>
            </a:lnSpc>
            <a:spcBef>
              <a:spcPct val="0"/>
            </a:spcBef>
            <a:spcAft>
              <a:spcPct val="15000"/>
            </a:spcAft>
            <a:buChar char="•"/>
          </a:pPr>
          <a:r>
            <a:rPr lang="en-US" sz="1400" kern="1200" dirty="0"/>
            <a:t>Helps determine special education eligibility and services</a:t>
          </a:r>
        </a:p>
        <a:p>
          <a:pPr marL="114300" lvl="1" indent="-114300" algn="l" defTabSz="622300">
            <a:lnSpc>
              <a:spcPct val="90000"/>
            </a:lnSpc>
            <a:spcBef>
              <a:spcPct val="0"/>
            </a:spcBef>
            <a:spcAft>
              <a:spcPct val="15000"/>
            </a:spcAft>
            <a:buChar char="•"/>
          </a:pPr>
          <a:r>
            <a:rPr lang="en-US" sz="1400" kern="1200" dirty="0"/>
            <a:t>Should include</a:t>
          </a:r>
        </a:p>
        <a:p>
          <a:pPr marL="228600" lvl="2" indent="-114300" algn="l" defTabSz="622300">
            <a:lnSpc>
              <a:spcPct val="90000"/>
            </a:lnSpc>
            <a:spcBef>
              <a:spcPct val="0"/>
            </a:spcBef>
            <a:spcAft>
              <a:spcPct val="15000"/>
            </a:spcAft>
            <a:buChar char="•"/>
          </a:pPr>
          <a:r>
            <a:rPr lang="en-US" sz="1400" kern="1200" dirty="0"/>
            <a:t>Parent interviews</a:t>
          </a:r>
        </a:p>
        <a:p>
          <a:pPr marL="228600" lvl="2" indent="-114300" algn="l" defTabSz="622300">
            <a:lnSpc>
              <a:spcPct val="90000"/>
            </a:lnSpc>
            <a:spcBef>
              <a:spcPct val="0"/>
            </a:spcBef>
            <a:spcAft>
              <a:spcPct val="15000"/>
            </a:spcAft>
            <a:buChar char="•"/>
          </a:pPr>
          <a:r>
            <a:rPr lang="en-US" sz="1400" kern="1200" dirty="0"/>
            <a:t>Developmental history</a:t>
          </a:r>
        </a:p>
        <a:p>
          <a:pPr marL="228600" lvl="2" indent="-114300" algn="l" defTabSz="622300">
            <a:lnSpc>
              <a:spcPct val="90000"/>
            </a:lnSpc>
            <a:spcBef>
              <a:spcPct val="0"/>
            </a:spcBef>
            <a:spcAft>
              <a:spcPct val="15000"/>
            </a:spcAft>
            <a:buChar char="•"/>
          </a:pPr>
          <a:r>
            <a:rPr lang="en-US" sz="1400" kern="1200" dirty="0"/>
            <a:t>Direct observations and interaction with student</a:t>
          </a:r>
        </a:p>
        <a:p>
          <a:pPr marL="228600" lvl="2" indent="-114300" algn="l" defTabSz="622300">
            <a:lnSpc>
              <a:spcPct val="90000"/>
            </a:lnSpc>
            <a:spcBef>
              <a:spcPct val="0"/>
            </a:spcBef>
            <a:spcAft>
              <a:spcPct val="15000"/>
            </a:spcAft>
            <a:buChar char="•"/>
          </a:pPr>
          <a:r>
            <a:rPr lang="en-US" sz="1400" kern="1200" dirty="0"/>
            <a:t>Quantitative measures of social behavior, cognitive functioning, academic achievement, language and communication, adaptive behavior, sensory processing, and atypical behavior</a:t>
          </a:r>
        </a:p>
        <a:p>
          <a:pPr marL="114300" lvl="1" indent="-114300" algn="l" defTabSz="622300">
            <a:lnSpc>
              <a:spcPct val="90000"/>
            </a:lnSpc>
            <a:spcBef>
              <a:spcPct val="0"/>
            </a:spcBef>
            <a:spcAft>
              <a:spcPct val="15000"/>
            </a:spcAft>
            <a:buChar char="•"/>
          </a:pPr>
          <a:r>
            <a:rPr lang="en-US" sz="1400" kern="1200" dirty="0"/>
            <a:t>Develop individualized intervention plan</a:t>
          </a:r>
        </a:p>
      </dsp:txBody>
      <dsp:txXfrm>
        <a:off x="9072309" y="93806"/>
        <a:ext cx="3015169" cy="5550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97874-00DD-4D1D-A37C-F8585D679475}">
      <dsp:nvSpPr>
        <dsp:cNvPr id="0" name=""/>
        <dsp:cNvSpPr/>
      </dsp:nvSpPr>
      <dsp:spPr>
        <a:xfrm>
          <a:off x="3714" y="0"/>
          <a:ext cx="1483479" cy="39782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Goals: determine the presence and severity of ASD symptoms, develop interventions, and collect data to help with progress monitoring</a:t>
          </a:r>
        </a:p>
      </dsp:txBody>
      <dsp:txXfrm>
        <a:off x="3714" y="0"/>
        <a:ext cx="1483479" cy="3978273"/>
      </dsp:txXfrm>
    </dsp:sp>
    <dsp:sp modelId="{56FF5EC1-1694-4AEB-8D0C-9BE8ADD71D52}">
      <dsp:nvSpPr>
        <dsp:cNvPr id="0" name=""/>
        <dsp:cNvSpPr/>
      </dsp:nvSpPr>
      <dsp:spPr>
        <a:xfrm>
          <a:off x="1635541" y="0"/>
          <a:ext cx="1483479" cy="39782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Results determine eligibility and special education services, help develop individual intervention plan, and guide IEP development</a:t>
          </a:r>
        </a:p>
      </dsp:txBody>
      <dsp:txXfrm>
        <a:off x="1635541" y="0"/>
        <a:ext cx="1483479" cy="3978273"/>
      </dsp:txXfrm>
    </dsp:sp>
    <dsp:sp modelId="{059A1AEF-97CF-4501-8E7A-7FB1A6DF26A8}">
      <dsp:nvSpPr>
        <dsp:cNvPr id="0" name=""/>
        <dsp:cNvSpPr/>
      </dsp:nvSpPr>
      <dsp:spPr>
        <a:xfrm>
          <a:off x="3267369" y="3107"/>
          <a:ext cx="1483479" cy="39720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Important factors: Symptoms of ASD and co-occurring childhood disorder</a:t>
          </a:r>
        </a:p>
        <a:p>
          <a:pPr marL="0" lvl="0" indent="0" algn="ctr" defTabSz="622300">
            <a:lnSpc>
              <a:spcPct val="90000"/>
            </a:lnSpc>
            <a:spcBef>
              <a:spcPct val="0"/>
            </a:spcBef>
            <a:spcAft>
              <a:spcPct val="35000"/>
            </a:spcAft>
            <a:buNone/>
          </a:pPr>
          <a:r>
            <a:rPr lang="en-US" sz="1400" kern="1200" dirty="0"/>
            <a:t>Developmental history</a:t>
          </a:r>
        </a:p>
        <a:p>
          <a:pPr marL="0" lvl="0" indent="0" algn="ctr" defTabSz="622300">
            <a:lnSpc>
              <a:spcPct val="90000"/>
            </a:lnSpc>
            <a:spcBef>
              <a:spcPct val="0"/>
            </a:spcBef>
            <a:spcAft>
              <a:spcPct val="35000"/>
            </a:spcAft>
            <a:buNone/>
          </a:pPr>
          <a:r>
            <a:rPr lang="en-US" sz="1400" kern="1200" dirty="0"/>
            <a:t>Family medical history</a:t>
          </a:r>
        </a:p>
        <a:p>
          <a:pPr marL="0" lvl="0" indent="0" algn="ctr" defTabSz="622300">
            <a:lnSpc>
              <a:spcPct val="90000"/>
            </a:lnSpc>
            <a:spcBef>
              <a:spcPct val="0"/>
            </a:spcBef>
            <a:spcAft>
              <a:spcPct val="35000"/>
            </a:spcAft>
            <a:buNone/>
          </a:pPr>
          <a:r>
            <a:rPr lang="en-US" sz="1400" kern="1200" dirty="0"/>
            <a:t>Academic achievement</a:t>
          </a:r>
        </a:p>
        <a:p>
          <a:pPr marL="0" lvl="0" indent="0" algn="ctr" defTabSz="622300">
            <a:lnSpc>
              <a:spcPct val="90000"/>
            </a:lnSpc>
            <a:spcBef>
              <a:spcPct val="0"/>
            </a:spcBef>
            <a:spcAft>
              <a:spcPct val="35000"/>
            </a:spcAft>
            <a:buNone/>
          </a:pPr>
          <a:r>
            <a:rPr lang="en-US" sz="1400" kern="1200" dirty="0"/>
            <a:t>Communication and social reciprocity</a:t>
          </a:r>
        </a:p>
        <a:p>
          <a:pPr marL="0" lvl="0" indent="0" algn="ctr" defTabSz="622300">
            <a:lnSpc>
              <a:spcPct val="90000"/>
            </a:lnSpc>
            <a:spcBef>
              <a:spcPct val="0"/>
            </a:spcBef>
            <a:spcAft>
              <a:spcPct val="35000"/>
            </a:spcAft>
            <a:buNone/>
          </a:pPr>
          <a:r>
            <a:rPr lang="en-US" sz="1400" kern="1200" dirty="0"/>
            <a:t>Restricted and repetitive behaviors</a:t>
          </a:r>
        </a:p>
      </dsp:txBody>
      <dsp:txXfrm>
        <a:off x="3267369" y="3107"/>
        <a:ext cx="1483479" cy="397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D1697-59D5-4639-B97D-93ECFBE30872}">
      <dsp:nvSpPr>
        <dsp:cNvPr id="0" name=""/>
        <dsp:cNvSpPr/>
      </dsp:nvSpPr>
      <dsp:spPr>
        <a:xfrm>
          <a:off x="2321" y="1937"/>
          <a:ext cx="4749918" cy="3974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Core Assessment Domains:</a:t>
          </a:r>
        </a:p>
        <a:p>
          <a:pPr marL="0" lvl="0" indent="0" algn="ctr" defTabSz="711200">
            <a:lnSpc>
              <a:spcPct val="90000"/>
            </a:lnSpc>
            <a:spcBef>
              <a:spcPct val="0"/>
            </a:spcBef>
            <a:spcAft>
              <a:spcPct val="35000"/>
            </a:spcAft>
            <a:buNone/>
          </a:pPr>
          <a:r>
            <a:rPr lang="en-US" sz="1600" kern="1200" dirty="0"/>
            <a:t>Record Review</a:t>
          </a:r>
        </a:p>
        <a:p>
          <a:pPr marL="0" lvl="0" indent="0" algn="ctr" defTabSz="711200">
            <a:lnSpc>
              <a:spcPct val="90000"/>
            </a:lnSpc>
            <a:spcBef>
              <a:spcPct val="0"/>
            </a:spcBef>
            <a:spcAft>
              <a:spcPct val="35000"/>
            </a:spcAft>
            <a:buNone/>
          </a:pPr>
          <a:r>
            <a:rPr lang="en-US" sz="1600" kern="1200" dirty="0"/>
            <a:t>Developmental/Medical History</a:t>
          </a:r>
        </a:p>
        <a:p>
          <a:pPr marL="0" lvl="0" indent="0" algn="ctr" defTabSz="711200">
            <a:lnSpc>
              <a:spcPct val="90000"/>
            </a:lnSpc>
            <a:spcBef>
              <a:spcPct val="0"/>
            </a:spcBef>
            <a:spcAft>
              <a:spcPct val="35000"/>
            </a:spcAft>
            <a:buNone/>
          </a:pPr>
          <a:r>
            <a:rPr lang="en-US" sz="1600" kern="1200" dirty="0"/>
            <a:t>Medical Screening/Evaluation</a:t>
          </a:r>
        </a:p>
        <a:p>
          <a:pPr marL="0" lvl="0" indent="0" algn="ctr" defTabSz="711200">
            <a:lnSpc>
              <a:spcPct val="90000"/>
            </a:lnSpc>
            <a:spcBef>
              <a:spcPct val="0"/>
            </a:spcBef>
            <a:spcAft>
              <a:spcPct val="35000"/>
            </a:spcAft>
            <a:buNone/>
          </a:pPr>
          <a:r>
            <a:rPr lang="en-US" sz="1600" kern="1200" dirty="0"/>
            <a:t>Parent/Caregiver Interview</a:t>
          </a:r>
        </a:p>
        <a:p>
          <a:pPr marL="0" lvl="0" indent="0" algn="ctr" defTabSz="711200">
            <a:lnSpc>
              <a:spcPct val="90000"/>
            </a:lnSpc>
            <a:spcBef>
              <a:spcPct val="0"/>
            </a:spcBef>
            <a:spcAft>
              <a:spcPct val="35000"/>
            </a:spcAft>
            <a:buNone/>
          </a:pPr>
          <a:r>
            <a:rPr lang="en-US" sz="1600" kern="1200" dirty="0"/>
            <a:t>Direct Child Observation</a:t>
          </a:r>
        </a:p>
        <a:p>
          <a:pPr marL="0" lvl="0" indent="0" algn="ctr" defTabSz="711200">
            <a:lnSpc>
              <a:spcPct val="90000"/>
            </a:lnSpc>
            <a:spcBef>
              <a:spcPct val="0"/>
            </a:spcBef>
            <a:spcAft>
              <a:spcPct val="35000"/>
            </a:spcAft>
            <a:buNone/>
          </a:pPr>
          <a:r>
            <a:rPr lang="en-US" sz="1600" kern="1200" dirty="0"/>
            <a:t>Parent/Teacher Ratings of Social Competence</a:t>
          </a:r>
        </a:p>
        <a:p>
          <a:pPr marL="0" lvl="0" indent="0" algn="ctr" defTabSz="711200">
            <a:lnSpc>
              <a:spcPct val="90000"/>
            </a:lnSpc>
            <a:spcBef>
              <a:spcPct val="0"/>
            </a:spcBef>
            <a:spcAft>
              <a:spcPct val="35000"/>
            </a:spcAft>
            <a:buNone/>
          </a:pPr>
          <a:r>
            <a:rPr lang="en-US" sz="1600" kern="1200" dirty="0"/>
            <a:t>Cognitive/Intellectual Assessment</a:t>
          </a:r>
        </a:p>
        <a:p>
          <a:pPr marL="0" lvl="0" indent="0" algn="ctr" defTabSz="711200">
            <a:lnSpc>
              <a:spcPct val="90000"/>
            </a:lnSpc>
            <a:spcBef>
              <a:spcPct val="0"/>
            </a:spcBef>
            <a:spcAft>
              <a:spcPct val="35000"/>
            </a:spcAft>
            <a:buNone/>
          </a:pPr>
          <a:r>
            <a:rPr lang="en-US" sz="1600" kern="1200" dirty="0"/>
            <a:t>Academic Assessment</a:t>
          </a:r>
        </a:p>
        <a:p>
          <a:pPr marL="0" lvl="0" indent="0" algn="ctr" defTabSz="711200">
            <a:lnSpc>
              <a:spcPct val="90000"/>
            </a:lnSpc>
            <a:spcBef>
              <a:spcPct val="0"/>
            </a:spcBef>
            <a:spcAft>
              <a:spcPct val="35000"/>
            </a:spcAft>
            <a:buNone/>
          </a:pPr>
          <a:r>
            <a:rPr lang="en-US" sz="1600" kern="1200" dirty="0"/>
            <a:t>Social Communication and Language Assessment</a:t>
          </a:r>
        </a:p>
        <a:p>
          <a:pPr marL="0" lvl="0" indent="0" algn="ctr" defTabSz="711200">
            <a:lnSpc>
              <a:spcPct val="90000"/>
            </a:lnSpc>
            <a:spcBef>
              <a:spcPct val="0"/>
            </a:spcBef>
            <a:spcAft>
              <a:spcPct val="35000"/>
            </a:spcAft>
            <a:buNone/>
          </a:pPr>
          <a:r>
            <a:rPr lang="en-US" sz="1600" kern="1200" dirty="0"/>
            <a:t>Assessment of Restricted and Repetitive Behavior</a:t>
          </a:r>
        </a:p>
        <a:p>
          <a:pPr marL="0" lvl="0" indent="0" algn="ctr" defTabSz="711200">
            <a:lnSpc>
              <a:spcPct val="90000"/>
            </a:lnSpc>
            <a:spcBef>
              <a:spcPct val="0"/>
            </a:spcBef>
            <a:spcAft>
              <a:spcPct val="35000"/>
            </a:spcAft>
            <a:buNone/>
          </a:pPr>
          <a:r>
            <a:rPr lang="en-US" sz="1600" kern="1200" dirty="0"/>
            <a:t>Adaptive Behavior Assessment</a:t>
          </a:r>
        </a:p>
      </dsp:txBody>
      <dsp:txXfrm>
        <a:off x="2321" y="1937"/>
        <a:ext cx="4749918" cy="3974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184D1-1E34-49F4-8E18-FC6BD02DC893}">
      <dsp:nvSpPr>
        <dsp:cNvPr id="0" name=""/>
        <dsp:cNvSpPr/>
      </dsp:nvSpPr>
      <dsp:spPr>
        <a:xfrm>
          <a:off x="0" y="562768"/>
          <a:ext cx="4754562" cy="28527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 medical diagnosis of autism does not qualify a child for special education services</a:t>
          </a:r>
        </a:p>
      </dsp:txBody>
      <dsp:txXfrm>
        <a:off x="0" y="562768"/>
        <a:ext cx="4754562" cy="2852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EFC5A-0AA9-4D6E-AACC-70E10B907C97}">
      <dsp:nvSpPr>
        <dsp:cNvPr id="0" name=""/>
        <dsp:cNvSpPr/>
      </dsp:nvSpPr>
      <dsp:spPr>
        <a:xfrm>
          <a:off x="23" y="36772"/>
          <a:ext cx="2221736" cy="58937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Direct Observation Measures</a:t>
          </a:r>
        </a:p>
      </dsp:txBody>
      <dsp:txXfrm>
        <a:off x="23" y="36772"/>
        <a:ext cx="2221736" cy="589373"/>
      </dsp:txXfrm>
    </dsp:sp>
    <dsp:sp modelId="{EFBE1326-49DF-4872-A5AE-B8C075CFD8E6}">
      <dsp:nvSpPr>
        <dsp:cNvPr id="0" name=""/>
        <dsp:cNvSpPr/>
      </dsp:nvSpPr>
      <dsp:spPr>
        <a:xfrm>
          <a:off x="23" y="626146"/>
          <a:ext cx="2221736" cy="332488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Autism Diagnostic Observation Schedule, 2</a:t>
          </a:r>
          <a:r>
            <a:rPr lang="en-US" sz="1700" kern="1200" baseline="30000" dirty="0"/>
            <a:t>nd</a:t>
          </a:r>
          <a:r>
            <a:rPr lang="en-US" sz="1700" kern="1200" dirty="0"/>
            <a:t> edition (ADOS-2)</a:t>
          </a:r>
        </a:p>
        <a:p>
          <a:pPr marL="171450" lvl="1" indent="-171450" algn="l" defTabSz="755650">
            <a:lnSpc>
              <a:spcPct val="90000"/>
            </a:lnSpc>
            <a:spcBef>
              <a:spcPct val="0"/>
            </a:spcBef>
            <a:spcAft>
              <a:spcPct val="15000"/>
            </a:spcAft>
            <a:buChar char="•"/>
          </a:pPr>
          <a:r>
            <a:rPr lang="en-US" sz="1700" kern="1200" dirty="0"/>
            <a:t>Childhood Autism Rating Scale (CARS)</a:t>
          </a:r>
        </a:p>
      </dsp:txBody>
      <dsp:txXfrm>
        <a:off x="23" y="626146"/>
        <a:ext cx="2221736" cy="3324881"/>
      </dsp:txXfrm>
    </dsp:sp>
    <dsp:sp modelId="{AB57738D-7264-4DC6-99AA-6B68995E4A56}">
      <dsp:nvSpPr>
        <dsp:cNvPr id="0" name=""/>
        <dsp:cNvSpPr/>
      </dsp:nvSpPr>
      <dsp:spPr>
        <a:xfrm>
          <a:off x="2532802" y="36772"/>
          <a:ext cx="2221736" cy="589373"/>
        </a:xfrm>
        <a:prstGeom prst="rect">
          <a:avLst/>
        </a:prstGeom>
        <a:solidFill>
          <a:schemeClr val="accent3">
            <a:hueOff val="-1617565"/>
            <a:satOff val="41387"/>
            <a:lumOff val="1568"/>
            <a:alphaOff val="0"/>
          </a:schemeClr>
        </a:solidFill>
        <a:ln w="12700" cap="flat" cmpd="sng" algn="ctr">
          <a:solidFill>
            <a:schemeClr val="accent3">
              <a:hueOff val="-1617565"/>
              <a:satOff val="41387"/>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Indirect Observation Measures</a:t>
          </a:r>
        </a:p>
      </dsp:txBody>
      <dsp:txXfrm>
        <a:off x="2532802" y="36772"/>
        <a:ext cx="2221736" cy="589373"/>
      </dsp:txXfrm>
    </dsp:sp>
    <dsp:sp modelId="{3ED205A0-1A8C-4C3D-B7AC-67546B8DD457}">
      <dsp:nvSpPr>
        <dsp:cNvPr id="0" name=""/>
        <dsp:cNvSpPr/>
      </dsp:nvSpPr>
      <dsp:spPr>
        <a:xfrm>
          <a:off x="2532802" y="626146"/>
          <a:ext cx="2221736" cy="3324881"/>
        </a:xfrm>
        <a:prstGeom prst="rect">
          <a:avLst/>
        </a:prstGeom>
        <a:solidFill>
          <a:schemeClr val="accent3">
            <a:tint val="40000"/>
            <a:alpha val="90000"/>
            <a:hueOff val="-2002277"/>
            <a:satOff val="36172"/>
            <a:lumOff val="1508"/>
            <a:alphaOff val="0"/>
          </a:schemeClr>
        </a:solidFill>
        <a:ln w="12700" cap="flat" cmpd="sng" algn="ctr">
          <a:solidFill>
            <a:schemeClr val="accent3">
              <a:tint val="40000"/>
              <a:alpha val="90000"/>
              <a:hueOff val="-2002277"/>
              <a:satOff val="36172"/>
              <a:lumOff val="15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Deficits in social interaction</a:t>
          </a:r>
        </a:p>
        <a:p>
          <a:pPr marL="171450" lvl="1" indent="-171450" algn="l" defTabSz="755650">
            <a:lnSpc>
              <a:spcPct val="90000"/>
            </a:lnSpc>
            <a:spcBef>
              <a:spcPct val="0"/>
            </a:spcBef>
            <a:spcAft>
              <a:spcPct val="15000"/>
            </a:spcAft>
            <a:buChar char="•"/>
          </a:pPr>
          <a:r>
            <a:rPr lang="en-US" sz="1700" kern="1200" dirty="0"/>
            <a:t>Deficits in social communication</a:t>
          </a:r>
        </a:p>
        <a:p>
          <a:pPr marL="171450" lvl="1" indent="-171450" algn="l" defTabSz="755650">
            <a:lnSpc>
              <a:spcPct val="90000"/>
            </a:lnSpc>
            <a:spcBef>
              <a:spcPct val="0"/>
            </a:spcBef>
            <a:spcAft>
              <a:spcPct val="15000"/>
            </a:spcAft>
            <a:buChar char="•"/>
          </a:pPr>
          <a:r>
            <a:rPr lang="en-US" sz="1700" kern="1200" dirty="0"/>
            <a:t>Learning characteristics</a:t>
          </a:r>
        </a:p>
        <a:p>
          <a:pPr marL="171450" lvl="1" indent="-171450" algn="l" defTabSz="755650">
            <a:lnSpc>
              <a:spcPct val="90000"/>
            </a:lnSpc>
            <a:spcBef>
              <a:spcPct val="0"/>
            </a:spcBef>
            <a:spcAft>
              <a:spcPct val="15000"/>
            </a:spcAft>
            <a:buChar char="•"/>
          </a:pPr>
          <a:r>
            <a:rPr lang="en-US" sz="1700" kern="1200" dirty="0"/>
            <a:t>Restricted and repetitive patterns of behavior, interests, or activities</a:t>
          </a:r>
        </a:p>
        <a:p>
          <a:pPr marL="171450" lvl="1" indent="-171450" algn="l" defTabSz="755650">
            <a:lnSpc>
              <a:spcPct val="90000"/>
            </a:lnSpc>
            <a:spcBef>
              <a:spcPct val="0"/>
            </a:spcBef>
            <a:spcAft>
              <a:spcPct val="15000"/>
            </a:spcAft>
            <a:buChar char="•"/>
          </a:pPr>
          <a:r>
            <a:rPr lang="en-US" sz="1700" kern="1200" dirty="0"/>
            <a:t>Observable problem behaviors</a:t>
          </a:r>
        </a:p>
      </dsp:txBody>
      <dsp:txXfrm>
        <a:off x="2532802" y="626146"/>
        <a:ext cx="2221736" cy="33248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0A696-C6E7-4FF3-9679-F6452F09BE9B}">
      <dsp:nvSpPr>
        <dsp:cNvPr id="0" name=""/>
        <dsp:cNvSpPr/>
      </dsp:nvSpPr>
      <dsp:spPr>
        <a:xfrm>
          <a:off x="0" y="151021"/>
          <a:ext cx="4754563" cy="421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Direct Observation</a:t>
          </a:r>
        </a:p>
      </dsp:txBody>
      <dsp:txXfrm>
        <a:off x="20561" y="171582"/>
        <a:ext cx="4713441" cy="380078"/>
      </dsp:txXfrm>
    </dsp:sp>
    <dsp:sp modelId="{37C145F4-57D4-420B-A1EA-0149822DE504}">
      <dsp:nvSpPr>
        <dsp:cNvPr id="0" name=""/>
        <dsp:cNvSpPr/>
      </dsp:nvSpPr>
      <dsp:spPr>
        <a:xfrm>
          <a:off x="0" y="572221"/>
          <a:ext cx="4754563" cy="46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ADOS-2</a:t>
          </a:r>
        </a:p>
        <a:p>
          <a:pPr marL="114300" lvl="1" indent="-114300" algn="l" defTabSz="622300">
            <a:lnSpc>
              <a:spcPct val="90000"/>
            </a:lnSpc>
            <a:spcBef>
              <a:spcPct val="0"/>
            </a:spcBef>
            <a:spcAft>
              <a:spcPct val="20000"/>
            </a:spcAft>
            <a:buChar char="•"/>
          </a:pPr>
          <a:r>
            <a:rPr lang="en-US" sz="1400" kern="1200" dirty="0"/>
            <a:t>CARS-2</a:t>
          </a:r>
        </a:p>
      </dsp:txBody>
      <dsp:txXfrm>
        <a:off x="0" y="572221"/>
        <a:ext cx="4754563" cy="465750"/>
      </dsp:txXfrm>
    </dsp:sp>
    <dsp:sp modelId="{AD3384FC-FB92-4548-8118-82138ADC6134}">
      <dsp:nvSpPr>
        <dsp:cNvPr id="0" name=""/>
        <dsp:cNvSpPr/>
      </dsp:nvSpPr>
      <dsp:spPr>
        <a:xfrm>
          <a:off x="0" y="1037971"/>
          <a:ext cx="4754563" cy="421200"/>
        </a:xfrm>
        <a:prstGeom prst="roundRect">
          <a:avLst/>
        </a:prstGeom>
        <a:solidFill>
          <a:schemeClr val="accent4">
            <a:hueOff val="2494993"/>
            <a:satOff val="-13796"/>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Parent/Teacher Report</a:t>
          </a:r>
        </a:p>
      </dsp:txBody>
      <dsp:txXfrm>
        <a:off x="20561" y="1058532"/>
        <a:ext cx="4713441" cy="380078"/>
      </dsp:txXfrm>
    </dsp:sp>
    <dsp:sp modelId="{1BB25250-D1DF-496F-9E3D-AC94C2C1B19A}">
      <dsp:nvSpPr>
        <dsp:cNvPr id="0" name=""/>
        <dsp:cNvSpPr/>
      </dsp:nvSpPr>
      <dsp:spPr>
        <a:xfrm>
          <a:off x="0" y="1459171"/>
          <a:ext cx="4754563"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ADI-R</a:t>
          </a:r>
        </a:p>
        <a:p>
          <a:pPr marL="114300" lvl="1" indent="-114300" algn="l" defTabSz="622300">
            <a:lnSpc>
              <a:spcPct val="90000"/>
            </a:lnSpc>
            <a:spcBef>
              <a:spcPct val="0"/>
            </a:spcBef>
            <a:spcAft>
              <a:spcPct val="20000"/>
            </a:spcAft>
            <a:buChar char="•"/>
          </a:pPr>
          <a:r>
            <a:rPr lang="en-US" sz="1400" kern="1200" dirty="0"/>
            <a:t>ASRS</a:t>
          </a:r>
        </a:p>
        <a:p>
          <a:pPr marL="114300" lvl="1" indent="-114300" algn="l" defTabSz="622300">
            <a:lnSpc>
              <a:spcPct val="90000"/>
            </a:lnSpc>
            <a:spcBef>
              <a:spcPct val="0"/>
            </a:spcBef>
            <a:spcAft>
              <a:spcPct val="20000"/>
            </a:spcAft>
            <a:buChar char="•"/>
          </a:pPr>
          <a:r>
            <a:rPr lang="en-US" sz="1400" kern="1200" dirty="0"/>
            <a:t>SCQ</a:t>
          </a:r>
        </a:p>
        <a:p>
          <a:pPr marL="114300" lvl="1" indent="-114300" algn="l" defTabSz="622300">
            <a:lnSpc>
              <a:spcPct val="90000"/>
            </a:lnSpc>
            <a:spcBef>
              <a:spcPct val="0"/>
            </a:spcBef>
            <a:spcAft>
              <a:spcPct val="20000"/>
            </a:spcAft>
            <a:buChar char="•"/>
          </a:pPr>
          <a:r>
            <a:rPr lang="en-US" sz="1400" kern="1200" dirty="0"/>
            <a:t>SRS-2</a:t>
          </a:r>
        </a:p>
      </dsp:txBody>
      <dsp:txXfrm>
        <a:off x="0" y="1459171"/>
        <a:ext cx="4754563" cy="912870"/>
      </dsp:txXfrm>
    </dsp:sp>
    <dsp:sp modelId="{71E0FA7E-AF7F-4A7B-B47F-ABE534D554A1}">
      <dsp:nvSpPr>
        <dsp:cNvPr id="0" name=""/>
        <dsp:cNvSpPr/>
      </dsp:nvSpPr>
      <dsp:spPr>
        <a:xfrm>
          <a:off x="0" y="2372041"/>
          <a:ext cx="4754563" cy="421200"/>
        </a:xfrm>
        <a:prstGeom prst="roundRect">
          <a:avLst/>
        </a:prstGeom>
        <a:solidFill>
          <a:schemeClr val="accent4">
            <a:hueOff val="4989986"/>
            <a:satOff val="-27591"/>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Academic Achievement</a:t>
          </a:r>
        </a:p>
      </dsp:txBody>
      <dsp:txXfrm>
        <a:off x="20561" y="2392602"/>
        <a:ext cx="4713441" cy="380078"/>
      </dsp:txXfrm>
    </dsp:sp>
    <dsp:sp modelId="{B7CA38AB-E103-4735-93C2-E6BA0519FE30}">
      <dsp:nvSpPr>
        <dsp:cNvPr id="0" name=""/>
        <dsp:cNvSpPr/>
      </dsp:nvSpPr>
      <dsp:spPr>
        <a:xfrm>
          <a:off x="0" y="2793241"/>
          <a:ext cx="4754563"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KTEA-3</a:t>
          </a:r>
        </a:p>
        <a:p>
          <a:pPr marL="114300" lvl="1" indent="-114300" algn="l" defTabSz="622300">
            <a:lnSpc>
              <a:spcPct val="90000"/>
            </a:lnSpc>
            <a:spcBef>
              <a:spcPct val="0"/>
            </a:spcBef>
            <a:spcAft>
              <a:spcPct val="20000"/>
            </a:spcAft>
            <a:buChar char="•"/>
          </a:pPr>
          <a:r>
            <a:rPr lang="en-US" sz="1400" kern="1200" dirty="0"/>
            <a:t>WIAT-III</a:t>
          </a:r>
        </a:p>
        <a:p>
          <a:pPr marL="114300" lvl="1" indent="-114300" algn="l" defTabSz="622300">
            <a:lnSpc>
              <a:spcPct val="90000"/>
            </a:lnSpc>
            <a:spcBef>
              <a:spcPct val="0"/>
            </a:spcBef>
            <a:spcAft>
              <a:spcPct val="20000"/>
            </a:spcAft>
            <a:buChar char="•"/>
          </a:pPr>
          <a:r>
            <a:rPr lang="en-US" sz="1400" kern="1200" dirty="0"/>
            <a:t>WJ IV ACH</a:t>
          </a:r>
        </a:p>
      </dsp:txBody>
      <dsp:txXfrm>
        <a:off x="0" y="2793241"/>
        <a:ext cx="4754563" cy="689310"/>
      </dsp:txXfrm>
    </dsp:sp>
    <dsp:sp modelId="{037DDC72-0667-42CA-BCA0-33010C7D721D}">
      <dsp:nvSpPr>
        <dsp:cNvPr id="0" name=""/>
        <dsp:cNvSpPr/>
      </dsp:nvSpPr>
      <dsp:spPr>
        <a:xfrm>
          <a:off x="0" y="3482551"/>
          <a:ext cx="4754563" cy="421200"/>
        </a:xfrm>
        <a:prstGeom prst="roundRect">
          <a:avLst/>
        </a:prstGeom>
        <a:solidFill>
          <a:schemeClr val="accent4">
            <a:hueOff val="7484979"/>
            <a:satOff val="-41387"/>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Cognitive/Intellectual</a:t>
          </a:r>
        </a:p>
      </dsp:txBody>
      <dsp:txXfrm>
        <a:off x="20561" y="3503112"/>
        <a:ext cx="4713441" cy="380078"/>
      </dsp:txXfrm>
    </dsp:sp>
    <dsp:sp modelId="{87C506D2-5BEA-4F56-8412-E63DADFDA960}">
      <dsp:nvSpPr>
        <dsp:cNvPr id="0" name=""/>
        <dsp:cNvSpPr/>
      </dsp:nvSpPr>
      <dsp:spPr>
        <a:xfrm>
          <a:off x="0" y="3903752"/>
          <a:ext cx="4754563"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DAS-II</a:t>
          </a:r>
        </a:p>
        <a:p>
          <a:pPr marL="114300" lvl="1" indent="-114300" algn="l" defTabSz="622300">
            <a:lnSpc>
              <a:spcPct val="90000"/>
            </a:lnSpc>
            <a:spcBef>
              <a:spcPct val="0"/>
            </a:spcBef>
            <a:spcAft>
              <a:spcPct val="20000"/>
            </a:spcAft>
            <a:buChar char="•"/>
          </a:pPr>
          <a:r>
            <a:rPr lang="en-US" sz="1400" kern="1200" dirty="0"/>
            <a:t>SB-5</a:t>
          </a:r>
        </a:p>
        <a:p>
          <a:pPr marL="114300" lvl="1" indent="-114300" algn="l" defTabSz="622300">
            <a:lnSpc>
              <a:spcPct val="90000"/>
            </a:lnSpc>
            <a:spcBef>
              <a:spcPct val="0"/>
            </a:spcBef>
            <a:spcAft>
              <a:spcPct val="20000"/>
            </a:spcAft>
            <a:buChar char="•"/>
          </a:pPr>
          <a:r>
            <a:rPr lang="en-US" sz="1400" kern="1200" dirty="0"/>
            <a:t>WISC-V</a:t>
          </a:r>
        </a:p>
        <a:p>
          <a:pPr marL="114300" lvl="1" indent="-114300" algn="l" defTabSz="622300">
            <a:lnSpc>
              <a:spcPct val="90000"/>
            </a:lnSpc>
            <a:spcBef>
              <a:spcPct val="0"/>
            </a:spcBef>
            <a:spcAft>
              <a:spcPct val="20000"/>
            </a:spcAft>
            <a:buChar char="•"/>
          </a:pPr>
          <a:r>
            <a:rPr lang="en-US" sz="1400" kern="1200" dirty="0"/>
            <a:t>WPPSI-IV</a:t>
          </a:r>
        </a:p>
        <a:p>
          <a:pPr marL="114300" lvl="1" indent="-114300" algn="l" defTabSz="622300">
            <a:lnSpc>
              <a:spcPct val="90000"/>
            </a:lnSpc>
            <a:spcBef>
              <a:spcPct val="0"/>
            </a:spcBef>
            <a:spcAft>
              <a:spcPct val="20000"/>
            </a:spcAft>
            <a:buChar char="•"/>
          </a:pPr>
          <a:r>
            <a:rPr lang="en-US" sz="1400" kern="1200" dirty="0"/>
            <a:t>Leiter-3</a:t>
          </a:r>
        </a:p>
      </dsp:txBody>
      <dsp:txXfrm>
        <a:off x="0" y="3903752"/>
        <a:ext cx="4754563" cy="11550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B811-8668-4406-9230-F41FAED42DC0}">
      <dsp:nvSpPr>
        <dsp:cNvPr id="0" name=""/>
        <dsp:cNvSpPr/>
      </dsp:nvSpPr>
      <dsp:spPr>
        <a:xfrm>
          <a:off x="0" y="25775"/>
          <a:ext cx="4754562"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Social Communication and Language</a:t>
          </a:r>
        </a:p>
      </dsp:txBody>
      <dsp:txXfrm>
        <a:off x="23988" y="49763"/>
        <a:ext cx="4706586" cy="443423"/>
      </dsp:txXfrm>
    </dsp:sp>
    <dsp:sp modelId="{1D73FB08-A962-40DA-9AA3-EA4437311C16}">
      <dsp:nvSpPr>
        <dsp:cNvPr id="0" name=""/>
        <dsp:cNvSpPr/>
      </dsp:nvSpPr>
      <dsp:spPr>
        <a:xfrm>
          <a:off x="0" y="517175"/>
          <a:ext cx="4754562"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CASL</a:t>
          </a:r>
        </a:p>
        <a:p>
          <a:pPr marL="171450" lvl="1" indent="-171450" algn="l" defTabSz="711200">
            <a:lnSpc>
              <a:spcPct val="90000"/>
            </a:lnSpc>
            <a:spcBef>
              <a:spcPct val="0"/>
            </a:spcBef>
            <a:spcAft>
              <a:spcPct val="20000"/>
            </a:spcAft>
            <a:buChar char="•"/>
          </a:pPr>
          <a:r>
            <a:rPr lang="en-US" sz="1600" kern="1200" dirty="0"/>
            <a:t>CCC-2</a:t>
          </a:r>
        </a:p>
        <a:p>
          <a:pPr marL="171450" lvl="1" indent="-171450" algn="l" defTabSz="711200">
            <a:lnSpc>
              <a:spcPct val="90000"/>
            </a:lnSpc>
            <a:spcBef>
              <a:spcPct val="0"/>
            </a:spcBef>
            <a:spcAft>
              <a:spcPct val="20000"/>
            </a:spcAft>
            <a:buChar char="•"/>
          </a:pPr>
          <a:r>
            <a:rPr lang="en-US" sz="1600" kern="1200" dirty="0"/>
            <a:t>PLSI</a:t>
          </a:r>
        </a:p>
        <a:p>
          <a:pPr marL="171450" lvl="1" indent="-171450" algn="l" defTabSz="711200">
            <a:lnSpc>
              <a:spcPct val="90000"/>
            </a:lnSpc>
            <a:spcBef>
              <a:spcPct val="0"/>
            </a:spcBef>
            <a:spcAft>
              <a:spcPct val="20000"/>
            </a:spcAft>
            <a:buChar char="•"/>
          </a:pPr>
          <a:r>
            <a:rPr lang="en-US" sz="1600" kern="1200" dirty="0"/>
            <a:t>SLDT-E</a:t>
          </a:r>
        </a:p>
        <a:p>
          <a:pPr marL="171450" lvl="1" indent="-171450" algn="l" defTabSz="711200">
            <a:lnSpc>
              <a:spcPct val="90000"/>
            </a:lnSpc>
            <a:spcBef>
              <a:spcPct val="0"/>
            </a:spcBef>
            <a:spcAft>
              <a:spcPct val="20000"/>
            </a:spcAft>
            <a:buChar char="•"/>
          </a:pPr>
          <a:r>
            <a:rPr lang="en-US" sz="1600" kern="1200" dirty="0"/>
            <a:t>TOPL-2</a:t>
          </a:r>
        </a:p>
        <a:p>
          <a:pPr marL="171450" lvl="1" indent="-171450" algn="l" defTabSz="711200">
            <a:lnSpc>
              <a:spcPct val="90000"/>
            </a:lnSpc>
            <a:spcBef>
              <a:spcPct val="0"/>
            </a:spcBef>
            <a:spcAft>
              <a:spcPct val="20000"/>
            </a:spcAft>
            <a:buChar char="•"/>
          </a:pPr>
          <a:r>
            <a:rPr lang="en-US" sz="1600" kern="1200" dirty="0"/>
            <a:t>CELF-5</a:t>
          </a:r>
        </a:p>
        <a:p>
          <a:pPr marL="171450" lvl="1" indent="-171450" algn="l" defTabSz="711200">
            <a:lnSpc>
              <a:spcPct val="90000"/>
            </a:lnSpc>
            <a:spcBef>
              <a:spcPct val="0"/>
            </a:spcBef>
            <a:spcAft>
              <a:spcPct val="20000"/>
            </a:spcAft>
            <a:buChar char="•"/>
          </a:pPr>
          <a:r>
            <a:rPr lang="en-US" sz="1600" kern="1200" dirty="0"/>
            <a:t>EOWPVT-4</a:t>
          </a:r>
        </a:p>
        <a:p>
          <a:pPr marL="171450" lvl="1" indent="-171450" algn="l" defTabSz="711200">
            <a:lnSpc>
              <a:spcPct val="90000"/>
            </a:lnSpc>
            <a:spcBef>
              <a:spcPct val="0"/>
            </a:spcBef>
            <a:spcAft>
              <a:spcPct val="20000"/>
            </a:spcAft>
            <a:buChar char="•"/>
          </a:pPr>
          <a:r>
            <a:rPr lang="en-US" sz="1600" kern="1200" dirty="0"/>
            <a:t>PPVT-4</a:t>
          </a:r>
        </a:p>
        <a:p>
          <a:pPr marL="171450" lvl="1" indent="-171450" algn="l" defTabSz="711200">
            <a:lnSpc>
              <a:spcPct val="90000"/>
            </a:lnSpc>
            <a:spcBef>
              <a:spcPct val="0"/>
            </a:spcBef>
            <a:spcAft>
              <a:spcPct val="20000"/>
            </a:spcAft>
            <a:buChar char="•"/>
          </a:pPr>
          <a:r>
            <a:rPr lang="en-US" sz="1600" kern="1200" dirty="0"/>
            <a:t>TACL-4</a:t>
          </a:r>
        </a:p>
      </dsp:txBody>
      <dsp:txXfrm>
        <a:off x="0" y="517175"/>
        <a:ext cx="4754562" cy="2347380"/>
      </dsp:txXfrm>
    </dsp:sp>
    <dsp:sp modelId="{F9CAA5CE-D846-47C7-9A35-A53D74599710}">
      <dsp:nvSpPr>
        <dsp:cNvPr id="0" name=""/>
        <dsp:cNvSpPr/>
      </dsp:nvSpPr>
      <dsp:spPr>
        <a:xfrm>
          <a:off x="0" y="2864555"/>
          <a:ext cx="4754562" cy="4913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Restricted and Repetitive Behavior</a:t>
          </a:r>
        </a:p>
      </dsp:txBody>
      <dsp:txXfrm>
        <a:off x="23988" y="2888543"/>
        <a:ext cx="4706586" cy="443423"/>
      </dsp:txXfrm>
    </dsp:sp>
    <dsp:sp modelId="{BC4F6019-463D-4FB1-88EB-2ACF9F82ED07}">
      <dsp:nvSpPr>
        <dsp:cNvPr id="0" name=""/>
        <dsp:cNvSpPr/>
      </dsp:nvSpPr>
      <dsp:spPr>
        <a:xfrm>
          <a:off x="0" y="3355955"/>
          <a:ext cx="4754562" cy="532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RBS-R</a:t>
          </a:r>
        </a:p>
        <a:p>
          <a:pPr marL="171450" lvl="1" indent="-171450" algn="l" defTabSz="711200">
            <a:lnSpc>
              <a:spcPct val="90000"/>
            </a:lnSpc>
            <a:spcBef>
              <a:spcPct val="0"/>
            </a:spcBef>
            <a:spcAft>
              <a:spcPct val="20000"/>
            </a:spcAft>
            <a:buChar char="•"/>
          </a:pPr>
          <a:r>
            <a:rPr lang="en-US" sz="1600" kern="1200" dirty="0"/>
            <a:t>RBQ-2</a:t>
          </a:r>
        </a:p>
      </dsp:txBody>
      <dsp:txXfrm>
        <a:off x="0" y="3355955"/>
        <a:ext cx="4754562" cy="532507"/>
      </dsp:txXfrm>
    </dsp:sp>
    <dsp:sp modelId="{50B99A4B-A82F-4996-BDB8-4612E4A21871}">
      <dsp:nvSpPr>
        <dsp:cNvPr id="0" name=""/>
        <dsp:cNvSpPr/>
      </dsp:nvSpPr>
      <dsp:spPr>
        <a:xfrm>
          <a:off x="0" y="3888463"/>
          <a:ext cx="4754562" cy="4913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Adaptive Behavior</a:t>
          </a:r>
        </a:p>
      </dsp:txBody>
      <dsp:txXfrm>
        <a:off x="23988" y="3912451"/>
        <a:ext cx="4706586" cy="443423"/>
      </dsp:txXfrm>
    </dsp:sp>
    <dsp:sp modelId="{ADF0F402-9474-4D09-AA02-6493A1353981}">
      <dsp:nvSpPr>
        <dsp:cNvPr id="0" name=""/>
        <dsp:cNvSpPr/>
      </dsp:nvSpPr>
      <dsp:spPr>
        <a:xfrm>
          <a:off x="0" y="4379863"/>
          <a:ext cx="4754562"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ABAS-3</a:t>
          </a:r>
        </a:p>
        <a:p>
          <a:pPr marL="171450" lvl="1" indent="-171450" algn="l" defTabSz="711200">
            <a:lnSpc>
              <a:spcPct val="90000"/>
            </a:lnSpc>
            <a:spcBef>
              <a:spcPct val="0"/>
            </a:spcBef>
            <a:spcAft>
              <a:spcPct val="20000"/>
            </a:spcAft>
            <a:buChar char="•"/>
          </a:pPr>
          <a:r>
            <a:rPr lang="en-US" sz="1600" kern="1200" dirty="0"/>
            <a:t>DP-3</a:t>
          </a:r>
        </a:p>
        <a:p>
          <a:pPr marL="171450" lvl="1" indent="-171450" algn="l" defTabSz="711200">
            <a:lnSpc>
              <a:spcPct val="90000"/>
            </a:lnSpc>
            <a:spcBef>
              <a:spcPct val="0"/>
            </a:spcBef>
            <a:spcAft>
              <a:spcPct val="20000"/>
            </a:spcAft>
            <a:buChar char="•"/>
          </a:pPr>
          <a:r>
            <a:rPr lang="en-US" sz="1600" kern="1200" dirty="0"/>
            <a:t>VABS-II</a:t>
          </a:r>
        </a:p>
      </dsp:txBody>
      <dsp:txXfrm>
        <a:off x="0" y="4379863"/>
        <a:ext cx="4754562" cy="8041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66B8A-686E-49AE-947B-720CA38C3333}">
      <dsp:nvSpPr>
        <dsp:cNvPr id="0" name=""/>
        <dsp:cNvSpPr/>
      </dsp:nvSpPr>
      <dsp:spPr>
        <a:xfrm>
          <a:off x="0" y="35243"/>
          <a:ext cx="2512144"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Standard deviation</a:t>
          </a:r>
        </a:p>
      </dsp:txBody>
      <dsp:txXfrm>
        <a:off x="0" y="35243"/>
        <a:ext cx="2512144" cy="297000"/>
      </dsp:txXfrm>
    </dsp:sp>
    <dsp:sp modelId="{5A192D7B-6CE7-4314-A2DA-0A4F2E249F18}">
      <dsp:nvSpPr>
        <dsp:cNvPr id="0" name=""/>
        <dsp:cNvSpPr/>
      </dsp:nvSpPr>
      <dsp:spPr>
        <a:xfrm>
          <a:off x="2512144" y="25962"/>
          <a:ext cx="502428" cy="315562"/>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EA6B07-1FC5-46DA-B54E-2E1F1BF58C8B}">
      <dsp:nvSpPr>
        <dsp:cNvPr id="0" name=""/>
        <dsp:cNvSpPr/>
      </dsp:nvSpPr>
      <dsp:spPr>
        <a:xfrm>
          <a:off x="3215544" y="25962"/>
          <a:ext cx="6833032" cy="3155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Indicates the amount of variability in a group of scores</a:t>
          </a:r>
        </a:p>
      </dsp:txBody>
      <dsp:txXfrm>
        <a:off x="3215544" y="25962"/>
        <a:ext cx="6833032" cy="315562"/>
      </dsp:txXfrm>
    </dsp:sp>
    <dsp:sp modelId="{8857930F-7A58-41D4-9CFB-1667A8472A05}">
      <dsp:nvSpPr>
        <dsp:cNvPr id="0" name=""/>
        <dsp:cNvSpPr/>
      </dsp:nvSpPr>
      <dsp:spPr>
        <a:xfrm>
          <a:off x="0" y="404806"/>
          <a:ext cx="2514599"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Raw scores</a:t>
          </a:r>
        </a:p>
      </dsp:txBody>
      <dsp:txXfrm>
        <a:off x="0" y="404806"/>
        <a:ext cx="2514599" cy="297000"/>
      </dsp:txXfrm>
    </dsp:sp>
    <dsp:sp modelId="{E64BA1C8-3CFB-4AF2-9B1E-184DA76CBADE}">
      <dsp:nvSpPr>
        <dsp:cNvPr id="0" name=""/>
        <dsp:cNvSpPr/>
      </dsp:nvSpPr>
      <dsp:spPr>
        <a:xfrm>
          <a:off x="2514599" y="395525"/>
          <a:ext cx="502920" cy="315562"/>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770D55-7E3F-4637-8C76-0FC14F311A8A}">
      <dsp:nvSpPr>
        <dsp:cNvPr id="0" name=""/>
        <dsp:cNvSpPr/>
      </dsp:nvSpPr>
      <dsp:spPr>
        <a:xfrm>
          <a:off x="3218687" y="395525"/>
          <a:ext cx="6839712" cy="3155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The number of correct items on an assessment</a:t>
          </a:r>
        </a:p>
      </dsp:txBody>
      <dsp:txXfrm>
        <a:off x="3218687" y="395525"/>
        <a:ext cx="6839712" cy="315562"/>
      </dsp:txXfrm>
    </dsp:sp>
    <dsp:sp modelId="{9658735C-E8A6-4270-BB08-2FA821CC351C}">
      <dsp:nvSpPr>
        <dsp:cNvPr id="0" name=""/>
        <dsp:cNvSpPr/>
      </dsp:nvSpPr>
      <dsp:spPr>
        <a:xfrm>
          <a:off x="0" y="1089931"/>
          <a:ext cx="2512144"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Standard score</a:t>
          </a:r>
        </a:p>
      </dsp:txBody>
      <dsp:txXfrm>
        <a:off x="0" y="1089931"/>
        <a:ext cx="2512144" cy="297000"/>
      </dsp:txXfrm>
    </dsp:sp>
    <dsp:sp modelId="{DE99E1DA-8CCA-4F94-9C35-C87ED219C150}">
      <dsp:nvSpPr>
        <dsp:cNvPr id="0" name=""/>
        <dsp:cNvSpPr/>
      </dsp:nvSpPr>
      <dsp:spPr>
        <a:xfrm>
          <a:off x="2512144" y="765087"/>
          <a:ext cx="502428" cy="946687"/>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64509-29AE-47DA-B298-97390B7435B7}">
      <dsp:nvSpPr>
        <dsp:cNvPr id="0" name=""/>
        <dsp:cNvSpPr/>
      </dsp:nvSpPr>
      <dsp:spPr>
        <a:xfrm>
          <a:off x="3215544" y="765087"/>
          <a:ext cx="6833032" cy="9466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 score that has been changed to fit a normal curve with a mean and standard deviation that remain the same</a:t>
          </a:r>
        </a:p>
        <a:p>
          <a:pPr marL="114300" lvl="1" indent="-114300" algn="l" defTabSz="666750">
            <a:lnSpc>
              <a:spcPct val="90000"/>
            </a:lnSpc>
            <a:spcBef>
              <a:spcPct val="0"/>
            </a:spcBef>
            <a:spcAft>
              <a:spcPct val="15000"/>
            </a:spcAft>
            <a:buChar char="•"/>
          </a:pPr>
          <a:r>
            <a:rPr lang="en-US" sz="1500" kern="1200" dirty="0"/>
            <a:t>Allows us to compare a child’s performance on several tests and to compare on child’s performance to the performance of other students</a:t>
          </a:r>
        </a:p>
      </dsp:txBody>
      <dsp:txXfrm>
        <a:off x="3215544" y="765087"/>
        <a:ext cx="6833032" cy="946687"/>
      </dsp:txXfrm>
    </dsp:sp>
    <dsp:sp modelId="{5B8CDA7B-A49F-40CC-A40C-02BD882E03BB}">
      <dsp:nvSpPr>
        <dsp:cNvPr id="0" name=""/>
        <dsp:cNvSpPr/>
      </dsp:nvSpPr>
      <dsp:spPr>
        <a:xfrm>
          <a:off x="0" y="2090618"/>
          <a:ext cx="2512144"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Percentile rank</a:t>
          </a:r>
        </a:p>
      </dsp:txBody>
      <dsp:txXfrm>
        <a:off x="0" y="2090618"/>
        <a:ext cx="2512144" cy="297000"/>
      </dsp:txXfrm>
    </dsp:sp>
    <dsp:sp modelId="{517A6633-14B1-4FCC-BBDA-0F26A05C426E}">
      <dsp:nvSpPr>
        <dsp:cNvPr id="0" name=""/>
        <dsp:cNvSpPr/>
      </dsp:nvSpPr>
      <dsp:spPr>
        <a:xfrm>
          <a:off x="2512144" y="1765775"/>
          <a:ext cx="502428" cy="946687"/>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3F01E-E943-4B1E-9FCE-BAB9E83BBA8D}">
      <dsp:nvSpPr>
        <dsp:cNvPr id="0" name=""/>
        <dsp:cNvSpPr/>
      </dsp:nvSpPr>
      <dsp:spPr>
        <a:xfrm>
          <a:off x="3215544" y="1765775"/>
          <a:ext cx="6833032" cy="9466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Tells what percentage of students performed equal to or worse than the student</a:t>
          </a:r>
        </a:p>
        <a:p>
          <a:pPr marL="114300" lvl="1" indent="-114300" algn="l" defTabSz="666750">
            <a:lnSpc>
              <a:spcPct val="90000"/>
            </a:lnSpc>
            <a:spcBef>
              <a:spcPct val="0"/>
            </a:spcBef>
            <a:spcAft>
              <a:spcPct val="15000"/>
            </a:spcAft>
            <a:buChar char="•"/>
          </a:pPr>
          <a:r>
            <a:rPr lang="en-US" sz="1500" kern="1200" dirty="0"/>
            <a:t>Example: 95</a:t>
          </a:r>
          <a:r>
            <a:rPr lang="en-US" sz="1500" kern="1200" baseline="30000" dirty="0"/>
            <a:t>th</a:t>
          </a:r>
          <a:r>
            <a:rPr lang="en-US" sz="1500" kern="1200" dirty="0"/>
            <a:t> percentile, 95% of students scored the same as or worse than the student</a:t>
          </a:r>
        </a:p>
      </dsp:txBody>
      <dsp:txXfrm>
        <a:off x="3215544" y="1765775"/>
        <a:ext cx="6833032" cy="946687"/>
      </dsp:txXfrm>
    </dsp:sp>
    <dsp:sp modelId="{F6B7A412-BC34-45D0-BB8E-BD63EB5E5EE8}">
      <dsp:nvSpPr>
        <dsp:cNvPr id="0" name=""/>
        <dsp:cNvSpPr/>
      </dsp:nvSpPr>
      <dsp:spPr>
        <a:xfrm>
          <a:off x="0" y="2775743"/>
          <a:ext cx="2512144"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T score</a:t>
          </a:r>
        </a:p>
      </dsp:txBody>
      <dsp:txXfrm>
        <a:off x="0" y="2775743"/>
        <a:ext cx="2512144" cy="297000"/>
      </dsp:txXfrm>
    </dsp:sp>
    <dsp:sp modelId="{51E20642-77D2-4BD9-9A1E-CF747A80BD7E}">
      <dsp:nvSpPr>
        <dsp:cNvPr id="0" name=""/>
        <dsp:cNvSpPr/>
      </dsp:nvSpPr>
      <dsp:spPr>
        <a:xfrm>
          <a:off x="2512144" y="2766462"/>
          <a:ext cx="502428" cy="315562"/>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13F838-E501-4C41-8FC7-A9F15BB34178}">
      <dsp:nvSpPr>
        <dsp:cNvPr id="0" name=""/>
        <dsp:cNvSpPr/>
      </dsp:nvSpPr>
      <dsp:spPr>
        <a:xfrm>
          <a:off x="3215544" y="2766462"/>
          <a:ext cx="6833032" cy="3155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Expresses test performance, has a mean of 50 and a standard deviation of 10</a:t>
          </a:r>
        </a:p>
      </dsp:txBody>
      <dsp:txXfrm>
        <a:off x="3215544" y="2766462"/>
        <a:ext cx="6833032" cy="315562"/>
      </dsp:txXfrm>
    </dsp:sp>
    <dsp:sp modelId="{70E279B3-5D18-4723-8104-AED6671A5554}">
      <dsp:nvSpPr>
        <dsp:cNvPr id="0" name=""/>
        <dsp:cNvSpPr/>
      </dsp:nvSpPr>
      <dsp:spPr>
        <a:xfrm>
          <a:off x="0" y="3247399"/>
          <a:ext cx="2512144"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Z score</a:t>
          </a:r>
        </a:p>
      </dsp:txBody>
      <dsp:txXfrm>
        <a:off x="0" y="3247399"/>
        <a:ext cx="2512144" cy="297000"/>
      </dsp:txXfrm>
    </dsp:sp>
    <dsp:sp modelId="{D8DE0248-3F1A-4874-BE80-CE71AA30E617}">
      <dsp:nvSpPr>
        <dsp:cNvPr id="0" name=""/>
        <dsp:cNvSpPr/>
      </dsp:nvSpPr>
      <dsp:spPr>
        <a:xfrm>
          <a:off x="2512144" y="3136024"/>
          <a:ext cx="502428" cy="51975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2BA87-04B2-436F-8439-D262B37D1710}">
      <dsp:nvSpPr>
        <dsp:cNvPr id="0" name=""/>
        <dsp:cNvSpPr/>
      </dsp:nvSpPr>
      <dsp:spPr>
        <a:xfrm>
          <a:off x="3215544" y="3136024"/>
          <a:ext cx="6833032" cy="519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Indicates how many standard deviations a score is above or below the mean, has a mean of 0 and a standard deviation of 1</a:t>
          </a:r>
        </a:p>
      </dsp:txBody>
      <dsp:txXfrm>
        <a:off x="3215544" y="3136024"/>
        <a:ext cx="6833032" cy="519750"/>
      </dsp:txXfrm>
    </dsp:sp>
    <dsp:sp modelId="{C549F2DF-AB42-4DD4-AF94-7DEB7549520C}">
      <dsp:nvSpPr>
        <dsp:cNvPr id="0" name=""/>
        <dsp:cNvSpPr/>
      </dsp:nvSpPr>
      <dsp:spPr>
        <a:xfrm>
          <a:off x="0" y="3719056"/>
          <a:ext cx="2514599"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Stanine</a:t>
          </a:r>
        </a:p>
      </dsp:txBody>
      <dsp:txXfrm>
        <a:off x="0" y="3719056"/>
        <a:ext cx="2514599" cy="297000"/>
      </dsp:txXfrm>
    </dsp:sp>
    <dsp:sp modelId="{B4945A0F-1DA2-4E70-88D2-18B2E7B13B98}">
      <dsp:nvSpPr>
        <dsp:cNvPr id="0" name=""/>
        <dsp:cNvSpPr/>
      </dsp:nvSpPr>
      <dsp:spPr>
        <a:xfrm>
          <a:off x="2514599" y="3709775"/>
          <a:ext cx="502920" cy="315562"/>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1B309B-E3C1-49C1-990C-985449446517}">
      <dsp:nvSpPr>
        <dsp:cNvPr id="0" name=""/>
        <dsp:cNvSpPr/>
      </dsp:nvSpPr>
      <dsp:spPr>
        <a:xfrm>
          <a:off x="3218687" y="3709775"/>
          <a:ext cx="6839712" cy="3155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Divide a destruction into nine parts</a:t>
          </a:r>
        </a:p>
      </dsp:txBody>
      <dsp:txXfrm>
        <a:off x="3218687" y="3709775"/>
        <a:ext cx="6839712" cy="315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5/3/2019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5/3/2019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5/3/2019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5/3/2019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kuconnect.ku.edu/courses/1598/files/426786/download?verifier=7tjirR1e1Bmiap8EYk4GhhajuYd7JH539U9m8Qau&amp;wrap=1" TargetMode="Externa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YuMzA9Js8" TargetMode="External"/><Relationship Id="rId2" Type="http://schemas.openxmlformats.org/officeDocument/2006/relationships/hyperlink" Target="https://kuconnect.ku.edu/courses/1598/files/427004/download?verifier=52ysAr32NmTvDXeN5CwE5vbenzHfgUv1UJCzI8bK&amp;wrap=1" TargetMode="External"/><Relationship Id="rId1" Type="http://schemas.openxmlformats.org/officeDocument/2006/relationships/slideLayout" Target="../slideLayouts/slideLayout2.xml"/><Relationship Id="rId5" Type="http://schemas.openxmlformats.org/officeDocument/2006/relationships/hyperlink" Target="http://www.spazioasperger.it/archivio-news/165-rinforzi-sociali-per-ridurre-le-stereotipie"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s://www.parentcenterhub.org/qa1/" TargetMode="External"/><Relationship Id="rId7" Type="http://schemas.openxmlformats.org/officeDocument/2006/relationships/hyperlink" Target="https://www.cdc.gov/ncbddd/autism/hcp-screening.html#Screening" TargetMode="External"/><Relationship Id="rId2" Type="http://schemas.openxmlformats.org/officeDocument/2006/relationships/hyperlink" Target="https://autismpdc.fpg.unc.edu/sites/autismpdc.fpg.unc.edu/files/2014-EBP-Report.pdf" TargetMode="External"/><Relationship Id="rId1" Type="http://schemas.openxmlformats.org/officeDocument/2006/relationships/slideLayout" Target="../slideLayouts/slideLayout2.xml"/><Relationship Id="rId6" Type="http://schemas.openxmlformats.org/officeDocument/2006/relationships/hyperlink" Target="https://www.nationalautismcenter.org/autism/early-signs/" TargetMode="External"/><Relationship Id="rId5" Type="http://schemas.openxmlformats.org/officeDocument/2006/relationships/hyperlink" Target="https://files.eric.ed.gov/fulltext/ED512611.pdf" TargetMode="External"/><Relationship Id="rId4" Type="http://schemas.openxmlformats.org/officeDocument/2006/relationships/hyperlink" Target="https://www.parentcenterhub.org/categori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james-greenwood.com/2011/11/27/critical-thinking-in-the-curriculum/" TargetMode="External"/><Relationship Id="rId2" Type="http://schemas.openxmlformats.org/officeDocument/2006/relationships/image" Target="../media/image5.gif"/><Relationship Id="rId1" Type="http://schemas.openxmlformats.org/officeDocument/2006/relationships/slideLayout" Target="../slideLayouts/slideLayout5.xml"/><Relationship Id="rId5" Type="http://schemas.openxmlformats.org/officeDocument/2006/relationships/hyperlink" Target="http://mappingcompanysuccess.com/2010/02/"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Skeleton-Key-Silhouette.sv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memandalas.blogspot.com/2011/05/observacion-sobre-la-averia-de-blogger.html" TargetMode="External"/><Relationship Id="rId3" Type="http://schemas.openxmlformats.org/officeDocument/2006/relationships/diagramLayout" Target="../diagrams/layout5.xml"/><Relationship Id="rId7" Type="http://schemas.openxmlformats.org/officeDocument/2006/relationships/image" Target="../media/image9.jp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hyperlink" Target="http://olgacatasus.blogspot.com/2013/08/aprender-colaborar-aprender-crear.html"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E003-9E22-4437-97CA-35C2E7651B36}"/>
              </a:ext>
            </a:extLst>
          </p:cNvPr>
          <p:cNvSpPr>
            <a:spLocks noGrp="1"/>
          </p:cNvSpPr>
          <p:nvPr>
            <p:ph type="ctrTitle"/>
          </p:nvPr>
        </p:nvSpPr>
        <p:spPr/>
        <p:txBody>
          <a:bodyPr/>
          <a:lstStyle/>
          <a:p>
            <a:r>
              <a:rPr lang="en-US" sz="4400" dirty="0"/>
              <a:t>SPED 785: Application of Assessment Information for Exceptional Children and Youth: Autism Spectrum Disorder</a:t>
            </a:r>
          </a:p>
        </p:txBody>
      </p:sp>
      <p:sp>
        <p:nvSpPr>
          <p:cNvPr id="3" name="Subtitle 2">
            <a:extLst>
              <a:ext uri="{FF2B5EF4-FFF2-40B4-BE49-F238E27FC236}">
                <a16:creationId xmlns:a16="http://schemas.microsoft.com/office/drawing/2014/main" id="{F1181043-151A-4E7D-8695-96A2B17D8618}"/>
              </a:ext>
            </a:extLst>
          </p:cNvPr>
          <p:cNvSpPr>
            <a:spLocks noGrp="1"/>
          </p:cNvSpPr>
          <p:nvPr>
            <p:ph type="subTitle" idx="1"/>
          </p:nvPr>
        </p:nvSpPr>
        <p:spPr/>
        <p:txBody>
          <a:bodyPr>
            <a:noAutofit/>
          </a:bodyPr>
          <a:lstStyle/>
          <a:p>
            <a:r>
              <a:rPr lang="en-US" sz="2400" dirty="0"/>
              <a:t>Zack Cartmel</a:t>
            </a:r>
          </a:p>
          <a:p>
            <a:r>
              <a:rPr lang="en-US" sz="2400" dirty="0"/>
              <a:t>Master’s in Autism Spectrum Disorder</a:t>
            </a:r>
          </a:p>
          <a:p>
            <a:r>
              <a:rPr lang="en-US" sz="2400" dirty="0"/>
              <a:t>March 2019</a:t>
            </a:r>
          </a:p>
          <a:p>
            <a:r>
              <a:rPr lang="en-US" sz="2400" dirty="0"/>
              <a:t>Dr. Glennda McKeithan</a:t>
            </a:r>
          </a:p>
        </p:txBody>
      </p:sp>
    </p:spTree>
    <p:extLst>
      <p:ext uri="{BB962C8B-B14F-4D97-AF65-F5344CB8AC3E}">
        <p14:creationId xmlns:p14="http://schemas.microsoft.com/office/powerpoint/2010/main" val="317954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A817-BCA0-43DE-85D4-6ECFC5FD0C11}"/>
              </a:ext>
            </a:extLst>
          </p:cNvPr>
          <p:cNvSpPr>
            <a:spLocks noGrp="1"/>
          </p:cNvSpPr>
          <p:nvPr>
            <p:ph type="title"/>
          </p:nvPr>
        </p:nvSpPr>
        <p:spPr/>
        <p:txBody>
          <a:bodyPr/>
          <a:lstStyle/>
          <a:p>
            <a:r>
              <a:rPr lang="en-US" dirty="0"/>
              <a:t>Interpreting and Applying Test Results: Score Terms</a:t>
            </a:r>
          </a:p>
        </p:txBody>
      </p:sp>
      <p:graphicFrame>
        <p:nvGraphicFramePr>
          <p:cNvPr id="4" name="Content Placeholder 3">
            <a:extLst>
              <a:ext uri="{FF2B5EF4-FFF2-40B4-BE49-F238E27FC236}">
                <a16:creationId xmlns:a16="http://schemas.microsoft.com/office/drawing/2014/main" id="{7FCF8006-3B98-472D-8920-9C1E2BF3CAB8}"/>
              </a:ext>
            </a:extLst>
          </p:cNvPr>
          <p:cNvGraphicFramePr>
            <a:graphicFrameLocks noGrp="1"/>
          </p:cNvGraphicFramePr>
          <p:nvPr>
            <p:ph idx="1"/>
            <p:extLst>
              <p:ext uri="{D42A27DB-BD31-4B8C-83A1-F6EECF244321}">
                <p14:modId xmlns:p14="http://schemas.microsoft.com/office/powerpoint/2010/main" val="2440352385"/>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64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7955-FD83-4CA4-8C5B-1358C7B17343}"/>
              </a:ext>
            </a:extLst>
          </p:cNvPr>
          <p:cNvSpPr>
            <a:spLocks noGrp="1"/>
          </p:cNvSpPr>
          <p:nvPr>
            <p:ph type="title"/>
          </p:nvPr>
        </p:nvSpPr>
        <p:spPr/>
        <p:txBody>
          <a:bodyPr/>
          <a:lstStyle/>
          <a:p>
            <a:r>
              <a:rPr lang="en-US" dirty="0"/>
              <a:t>Interpreting and Applying Test Results: Helpful Guides</a:t>
            </a:r>
          </a:p>
        </p:txBody>
      </p:sp>
      <p:sp>
        <p:nvSpPr>
          <p:cNvPr id="3" name="Content Placeholder 2">
            <a:extLst>
              <a:ext uri="{FF2B5EF4-FFF2-40B4-BE49-F238E27FC236}">
                <a16:creationId xmlns:a16="http://schemas.microsoft.com/office/drawing/2014/main" id="{876E7AB8-B0B6-441E-A51D-82E92B3A56A5}"/>
              </a:ext>
            </a:extLst>
          </p:cNvPr>
          <p:cNvSpPr>
            <a:spLocks noGrp="1"/>
          </p:cNvSpPr>
          <p:nvPr>
            <p:ph idx="1"/>
          </p:nvPr>
        </p:nvSpPr>
        <p:spPr/>
        <p:txBody>
          <a:bodyPr/>
          <a:lstStyle/>
          <a:p>
            <a:r>
              <a:rPr lang="en-US" dirty="0">
                <a:hlinkClick r:id="rId2"/>
              </a:rPr>
              <a:t>This</a:t>
            </a:r>
            <a:r>
              <a:rPr lang="en-US" dirty="0"/>
              <a:t> conversion chart can be helpful in understanding different types of scores</a:t>
            </a:r>
          </a:p>
          <a:p>
            <a:endParaRPr lang="en-US" dirty="0"/>
          </a:p>
        </p:txBody>
      </p:sp>
      <p:pic>
        <p:nvPicPr>
          <p:cNvPr id="5" name="Picture 4">
            <a:extLst>
              <a:ext uri="{FF2B5EF4-FFF2-40B4-BE49-F238E27FC236}">
                <a16:creationId xmlns:a16="http://schemas.microsoft.com/office/drawing/2014/main" id="{B50E2054-6850-4551-B4E0-5B84AF84D0EE}"/>
              </a:ext>
            </a:extLst>
          </p:cNvPr>
          <p:cNvPicPr>
            <a:picLocks noChangeAspect="1"/>
          </p:cNvPicPr>
          <p:nvPr/>
        </p:nvPicPr>
        <p:blipFill>
          <a:blip r:embed="rId3"/>
          <a:stretch>
            <a:fillRect/>
          </a:stretch>
        </p:blipFill>
        <p:spPr>
          <a:xfrm>
            <a:off x="1063752" y="2895494"/>
            <a:ext cx="3699142" cy="3477874"/>
          </a:xfrm>
          <a:prstGeom prst="rect">
            <a:avLst/>
          </a:prstGeom>
        </p:spPr>
      </p:pic>
      <p:pic>
        <p:nvPicPr>
          <p:cNvPr id="7" name="Picture 6">
            <a:extLst>
              <a:ext uri="{FF2B5EF4-FFF2-40B4-BE49-F238E27FC236}">
                <a16:creationId xmlns:a16="http://schemas.microsoft.com/office/drawing/2014/main" id="{F22E6E44-ED58-446E-869D-8C89392F40BC}"/>
              </a:ext>
            </a:extLst>
          </p:cNvPr>
          <p:cNvPicPr>
            <a:picLocks noChangeAspect="1"/>
          </p:cNvPicPr>
          <p:nvPr/>
        </p:nvPicPr>
        <p:blipFill>
          <a:blip r:embed="rId4"/>
          <a:stretch>
            <a:fillRect/>
          </a:stretch>
        </p:blipFill>
        <p:spPr>
          <a:xfrm>
            <a:off x="5403282" y="2793031"/>
            <a:ext cx="5718870" cy="3682799"/>
          </a:xfrm>
          <a:prstGeom prst="rect">
            <a:avLst/>
          </a:prstGeom>
        </p:spPr>
      </p:pic>
    </p:spTree>
    <p:extLst>
      <p:ext uri="{BB962C8B-B14F-4D97-AF65-F5344CB8AC3E}">
        <p14:creationId xmlns:p14="http://schemas.microsoft.com/office/powerpoint/2010/main" val="173948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DD6F-AB17-41EE-A329-7FD04BB6054B}"/>
              </a:ext>
            </a:extLst>
          </p:cNvPr>
          <p:cNvSpPr>
            <a:spLocks noGrp="1"/>
          </p:cNvSpPr>
          <p:nvPr>
            <p:ph type="title"/>
          </p:nvPr>
        </p:nvSpPr>
        <p:spPr/>
        <p:txBody>
          <a:bodyPr>
            <a:normAutofit fontScale="90000"/>
          </a:bodyPr>
          <a:lstStyle/>
          <a:p>
            <a:r>
              <a:rPr lang="en-US" dirty="0"/>
              <a:t>Interpreting and Applying Test Results: Evidence-based Practices</a:t>
            </a:r>
          </a:p>
        </p:txBody>
      </p:sp>
      <p:sp>
        <p:nvSpPr>
          <p:cNvPr id="3" name="Content Placeholder 2">
            <a:extLst>
              <a:ext uri="{FF2B5EF4-FFF2-40B4-BE49-F238E27FC236}">
                <a16:creationId xmlns:a16="http://schemas.microsoft.com/office/drawing/2014/main" id="{AB732F3C-F4E9-4A51-A3B6-8DF49BABB015}"/>
              </a:ext>
            </a:extLst>
          </p:cNvPr>
          <p:cNvSpPr>
            <a:spLocks noGrp="1"/>
          </p:cNvSpPr>
          <p:nvPr>
            <p:ph idx="1"/>
          </p:nvPr>
        </p:nvSpPr>
        <p:spPr/>
        <p:txBody>
          <a:bodyPr/>
          <a:lstStyle/>
          <a:p>
            <a:r>
              <a:rPr lang="en-US" dirty="0"/>
              <a:t>Skill deficits should be addressed using </a:t>
            </a:r>
            <a:r>
              <a:rPr lang="en-US" dirty="0">
                <a:hlinkClick r:id="rId2"/>
              </a:rPr>
              <a:t>evidence-based practices</a:t>
            </a:r>
            <a:endParaRPr lang="en-US" dirty="0"/>
          </a:p>
          <a:p>
            <a:r>
              <a:rPr lang="en-US" dirty="0"/>
              <a:t>Examples:</a:t>
            </a:r>
          </a:p>
          <a:p>
            <a:pPr lvl="1"/>
            <a:r>
              <a:rPr lang="en-US" dirty="0"/>
              <a:t>A functional behavior assessment could be used identify the function of a behavior that scores highly on a behavior assessment</a:t>
            </a:r>
          </a:p>
          <a:p>
            <a:pPr lvl="1"/>
            <a:r>
              <a:rPr lang="en-US" dirty="0"/>
              <a:t>Reinforcement could be used to increase the occurrence of prosocial behaviors</a:t>
            </a:r>
          </a:p>
          <a:p>
            <a:pPr lvl="1"/>
            <a:r>
              <a:rPr lang="en-US" dirty="0">
                <a:hlinkClick r:id="rId3"/>
              </a:rPr>
              <a:t>Video modeling </a:t>
            </a:r>
            <a:r>
              <a:rPr lang="en-US" dirty="0"/>
              <a:t>could be used to teach a student adaptive behaviors</a:t>
            </a:r>
          </a:p>
        </p:txBody>
      </p:sp>
      <p:pic>
        <p:nvPicPr>
          <p:cNvPr id="5" name="Picture 4">
            <a:extLst>
              <a:ext uri="{FF2B5EF4-FFF2-40B4-BE49-F238E27FC236}">
                <a16:creationId xmlns:a16="http://schemas.microsoft.com/office/drawing/2014/main" id="{D8ADA22F-0AE0-4C11-B1D9-C83F52BD64D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52875" y="4230243"/>
            <a:ext cx="4286250" cy="2143125"/>
          </a:xfrm>
          <a:prstGeom prst="rect">
            <a:avLst/>
          </a:prstGeom>
        </p:spPr>
      </p:pic>
    </p:spTree>
    <p:extLst>
      <p:ext uri="{BB962C8B-B14F-4D97-AF65-F5344CB8AC3E}">
        <p14:creationId xmlns:p14="http://schemas.microsoft.com/office/powerpoint/2010/main" val="66489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7839-E2EA-4C03-BD41-3C2FAB0DBE72}"/>
              </a:ext>
            </a:extLst>
          </p:cNvPr>
          <p:cNvSpPr>
            <a:spLocks noGrp="1"/>
          </p:cNvSpPr>
          <p:nvPr>
            <p:ph type="title"/>
          </p:nvPr>
        </p:nvSpPr>
        <p:spPr/>
        <p:txBody>
          <a:bodyPr/>
          <a:lstStyle/>
          <a:p>
            <a:r>
              <a:rPr lang="en-US" dirty="0"/>
              <a:t>Resources for Parents, Educators, and Families</a:t>
            </a:r>
          </a:p>
        </p:txBody>
      </p:sp>
      <p:sp>
        <p:nvSpPr>
          <p:cNvPr id="3" name="Content Placeholder 2">
            <a:extLst>
              <a:ext uri="{FF2B5EF4-FFF2-40B4-BE49-F238E27FC236}">
                <a16:creationId xmlns:a16="http://schemas.microsoft.com/office/drawing/2014/main" id="{1DE2009F-48DD-4EFF-AF32-628A7EC5F044}"/>
              </a:ext>
            </a:extLst>
          </p:cNvPr>
          <p:cNvSpPr>
            <a:spLocks noGrp="1"/>
          </p:cNvSpPr>
          <p:nvPr>
            <p:ph idx="1"/>
          </p:nvPr>
        </p:nvSpPr>
        <p:spPr/>
        <p:txBody>
          <a:bodyPr>
            <a:normAutofit fontScale="92500" lnSpcReduction="10000"/>
          </a:bodyPr>
          <a:lstStyle/>
          <a:p>
            <a:r>
              <a:rPr lang="en-US" dirty="0"/>
              <a:t>Guide to Evidence Based Practices:</a:t>
            </a:r>
          </a:p>
          <a:p>
            <a:pPr lvl="1"/>
            <a:r>
              <a:rPr lang="en-US" dirty="0">
                <a:hlinkClick r:id="rId2"/>
              </a:rPr>
              <a:t>https://autismpdc.fpg.unc.edu/sites/autismpdc.fpg.unc.edu/files/2014-EBP-Report.pdf</a:t>
            </a:r>
            <a:endParaRPr lang="en-US" dirty="0"/>
          </a:p>
          <a:p>
            <a:r>
              <a:rPr lang="en-US" dirty="0"/>
              <a:t>Q &amp; A on IDEA 2004: Purposes and Key Definitions:</a:t>
            </a:r>
          </a:p>
          <a:p>
            <a:pPr lvl="1"/>
            <a:r>
              <a:rPr lang="en-US" dirty="0">
                <a:hlinkClick r:id="rId3"/>
              </a:rPr>
              <a:t>https://www.parentcenterhub.org/qa1/</a:t>
            </a:r>
            <a:endParaRPr lang="en-US" dirty="0"/>
          </a:p>
          <a:p>
            <a:r>
              <a:rPr lang="en-US" dirty="0"/>
              <a:t>Categories of Disabilities Under IDEA</a:t>
            </a:r>
          </a:p>
          <a:p>
            <a:pPr lvl="1"/>
            <a:r>
              <a:rPr lang="en-US" dirty="0">
                <a:hlinkClick r:id="rId4"/>
              </a:rPr>
              <a:t>https://www.parentcenterhub.org/categories/</a:t>
            </a:r>
            <a:endParaRPr lang="en-US" dirty="0"/>
          </a:p>
          <a:p>
            <a:r>
              <a:rPr lang="en-US" dirty="0"/>
              <a:t>Help with the IEP Process for Parents</a:t>
            </a:r>
          </a:p>
          <a:p>
            <a:pPr lvl="1"/>
            <a:r>
              <a:rPr lang="en-US" dirty="0">
                <a:hlinkClick r:id="rId5"/>
              </a:rPr>
              <a:t>https://files.eric.ed.gov/fulltext/ED512611.pdf</a:t>
            </a:r>
            <a:endParaRPr lang="en-US" dirty="0"/>
          </a:p>
          <a:p>
            <a:r>
              <a:rPr lang="en-US" dirty="0"/>
              <a:t>Early Signs of Autism</a:t>
            </a:r>
          </a:p>
          <a:p>
            <a:pPr lvl="1"/>
            <a:r>
              <a:rPr lang="en-US" dirty="0">
                <a:hlinkClick r:id="rId6"/>
              </a:rPr>
              <a:t>https://www.nationalautismcenter.org/autism/early-signs/</a:t>
            </a:r>
            <a:endParaRPr lang="en-US" dirty="0"/>
          </a:p>
          <a:p>
            <a:r>
              <a:rPr lang="en-US" dirty="0"/>
              <a:t>Screening Recommendations from the CDC</a:t>
            </a:r>
          </a:p>
          <a:p>
            <a:pPr lvl="1"/>
            <a:r>
              <a:rPr lang="en-US" dirty="0">
                <a:hlinkClick r:id="rId7"/>
              </a:rPr>
              <a:t>https://www.cdc.gov/ncbddd/autism/hcp-screening.html#Screening</a:t>
            </a:r>
            <a:endParaRPr lang="en-US" dirty="0"/>
          </a:p>
          <a:p>
            <a:endParaRPr lang="en-US" dirty="0"/>
          </a:p>
        </p:txBody>
      </p:sp>
    </p:spTree>
    <p:extLst>
      <p:ext uri="{BB962C8B-B14F-4D97-AF65-F5344CB8AC3E}">
        <p14:creationId xmlns:p14="http://schemas.microsoft.com/office/powerpoint/2010/main" val="289725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2185-1694-48EF-9110-95964D87263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1CE1077-B955-4F94-A3E3-BB7A81CBCD75}"/>
              </a:ext>
            </a:extLst>
          </p:cNvPr>
          <p:cNvSpPr>
            <a:spLocks noGrp="1"/>
          </p:cNvSpPr>
          <p:nvPr>
            <p:ph idx="1"/>
          </p:nvPr>
        </p:nvSpPr>
        <p:spPr/>
        <p:txBody>
          <a:bodyPr>
            <a:noAutofit/>
          </a:bodyPr>
          <a:lstStyle/>
          <a:p>
            <a:r>
              <a:rPr lang="en-US" sz="1600" dirty="0"/>
              <a:t>American Academy of Special Education Professionals (n.d.). Basic statistics and scoring terminology used in assessment. In </a:t>
            </a:r>
            <a:r>
              <a:rPr lang="en-US" sz="1600" i="1" dirty="0"/>
              <a:t>Understanding Assessment in Special Education</a:t>
            </a:r>
            <a:r>
              <a:rPr lang="en-US" sz="1600" dirty="0"/>
              <a:t>. Chapter 8‐ Basic Statistics and Scoring Terminology Used in Assessment.</a:t>
            </a:r>
          </a:p>
          <a:p>
            <a:r>
              <a:rPr lang="en-US" sz="1600" i="1" dirty="0"/>
              <a:t>Assignment on Score Interpretation. </a:t>
            </a:r>
            <a:r>
              <a:rPr lang="en-US" sz="1600" dirty="0"/>
              <a:t>[Charts]. Retrieved from https://kuconnect.ku.edu/courses/1598/assignments/37494?module_item_id=110083</a:t>
            </a:r>
            <a:endParaRPr lang="en-US" sz="1600" i="1" dirty="0"/>
          </a:p>
          <a:p>
            <a:r>
              <a:rPr lang="en-US" sz="1600" dirty="0"/>
              <a:t>Mccaveman1975. (2017, February 9). </a:t>
            </a:r>
            <a:r>
              <a:rPr lang="en-US" sz="1600" i="1" dirty="0"/>
              <a:t>Video modeling brushing teeth – autism</a:t>
            </a:r>
            <a:r>
              <a:rPr lang="en-US" sz="1600" dirty="0"/>
              <a:t> [Video file]. Retrieved from https://www.youtube.com/watch?v=-fYuMzA9Js8</a:t>
            </a:r>
          </a:p>
          <a:p>
            <a:r>
              <a:rPr lang="en-US" sz="1600" i="1" dirty="0"/>
              <a:t>Presentations on the role of assessment in special education. </a:t>
            </a:r>
            <a:r>
              <a:rPr lang="en-US" sz="1600" dirty="0"/>
              <a:t>[PowerPoint slides]. Retrieved from https://kuconnect.ku.edu/courses/1598/pages/m1-presentation-on-the-role-of-assessment-in-special-education?module_item_id=110077</a:t>
            </a:r>
            <a:endParaRPr lang="en-US" sz="1600" i="1" dirty="0"/>
          </a:p>
          <a:p>
            <a:r>
              <a:rPr lang="en-US" sz="1600" dirty="0"/>
              <a:t>Wilkinson, L.A. (2017). </a:t>
            </a:r>
            <a:r>
              <a:rPr lang="en-US" sz="1600" i="1" dirty="0"/>
              <a:t>A best practice guide to assessment and intervention for autism spectrum disorder in schools </a:t>
            </a:r>
            <a:r>
              <a:rPr lang="en-US" sz="1600" dirty="0"/>
              <a:t>(2</a:t>
            </a:r>
            <a:r>
              <a:rPr lang="en-US" sz="1600" baseline="30000" dirty="0"/>
              <a:t>nd</a:t>
            </a:r>
            <a:r>
              <a:rPr lang="en-US" sz="1600" dirty="0"/>
              <a:t> ed.). London, UK and Philadelphia, PA: Jessica Kingsley Publishers</a:t>
            </a:r>
          </a:p>
          <a:p>
            <a:pPr lvl="0">
              <a:buClr>
                <a:srgbClr val="94B6D2">
                  <a:lumMod val="75000"/>
                </a:srgbClr>
              </a:buClr>
            </a:pPr>
            <a:r>
              <a:rPr lang="en-US" sz="1600" dirty="0">
                <a:solidFill>
                  <a:prstClr val="black"/>
                </a:solidFill>
              </a:rPr>
              <a:t>Wong, C., Odom, S. L., Hume, K., Cox, A. W., Fettig, A., </a:t>
            </a:r>
            <a:r>
              <a:rPr lang="en-US" sz="1600" dirty="0" err="1">
                <a:solidFill>
                  <a:prstClr val="black"/>
                </a:solidFill>
              </a:rPr>
              <a:t>Kucharczyk</a:t>
            </a:r>
            <a:r>
              <a:rPr lang="en-US" sz="1600" dirty="0">
                <a:solidFill>
                  <a:prstClr val="black"/>
                </a:solidFill>
              </a:rPr>
              <a:t>, S., … Schultz, T. R. (2014) </a:t>
            </a:r>
            <a:r>
              <a:rPr lang="en-US" sz="1600" i="1" dirty="0">
                <a:solidFill>
                  <a:prstClr val="black"/>
                </a:solidFill>
              </a:rPr>
              <a:t>Evidence-based practices for children, youth, and young adults with Autism Spectrum Disorder. </a:t>
            </a:r>
            <a:r>
              <a:rPr lang="en-US" sz="1600" dirty="0">
                <a:solidFill>
                  <a:prstClr val="black"/>
                </a:solidFill>
              </a:rPr>
              <a:t>Chapel Hill: The University of North Carolina, Frank Porter Graham Child Development Institute, Autism Evidenced-Based Practice Review  Group.</a:t>
            </a:r>
          </a:p>
          <a:p>
            <a:endParaRPr lang="en-US" sz="1600" dirty="0"/>
          </a:p>
        </p:txBody>
      </p:sp>
    </p:spTree>
    <p:extLst>
      <p:ext uri="{BB962C8B-B14F-4D97-AF65-F5344CB8AC3E}">
        <p14:creationId xmlns:p14="http://schemas.microsoft.com/office/powerpoint/2010/main" val="184718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F409-969B-4F61-82B9-125003D0D607}"/>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80F2B510-8BD7-4C85-9F92-E84A6D3EF7A5}"/>
              </a:ext>
            </a:extLst>
          </p:cNvPr>
          <p:cNvSpPr>
            <a:spLocks noGrp="1"/>
          </p:cNvSpPr>
          <p:nvPr>
            <p:ph idx="1"/>
          </p:nvPr>
        </p:nvSpPr>
        <p:spPr/>
        <p:txBody>
          <a:bodyPr/>
          <a:lstStyle/>
          <a:p>
            <a:pPr marL="0" indent="0">
              <a:buNone/>
            </a:pPr>
            <a:r>
              <a:rPr lang="en-US" dirty="0"/>
              <a:t>Creating this PowerPoint was helpful in reflecting on the topics we have covered in this course. It was good to practice explaining how to interpret scores. It was also helpful to review best practices for screening and assessment. As I progress in my career I’m sure I will have to opportunity to conduct assessments and it will be important to know the best practice procedures for doing so. I think this presentation is  a great review of the content of this course and is great for being able to explain and simplify the things we have covered.</a:t>
            </a:r>
          </a:p>
        </p:txBody>
      </p:sp>
    </p:spTree>
    <p:extLst>
      <p:ext uri="{BB962C8B-B14F-4D97-AF65-F5344CB8AC3E}">
        <p14:creationId xmlns:p14="http://schemas.microsoft.com/office/powerpoint/2010/main" val="141356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37DE-96AC-4A99-AD7D-045F6F984DF7}"/>
              </a:ext>
            </a:extLst>
          </p:cNvPr>
          <p:cNvSpPr>
            <a:spLocks noGrp="1"/>
          </p:cNvSpPr>
          <p:nvPr>
            <p:ph type="title"/>
          </p:nvPr>
        </p:nvSpPr>
        <p:spPr/>
        <p:txBody>
          <a:bodyPr/>
          <a:lstStyle/>
          <a:p>
            <a:r>
              <a:rPr lang="en-US" dirty="0"/>
              <a:t>Assessment: Key Terms and Concepts</a:t>
            </a:r>
          </a:p>
        </p:txBody>
      </p:sp>
      <p:sp>
        <p:nvSpPr>
          <p:cNvPr id="4" name="Text Placeholder 3">
            <a:extLst>
              <a:ext uri="{FF2B5EF4-FFF2-40B4-BE49-F238E27FC236}">
                <a16:creationId xmlns:a16="http://schemas.microsoft.com/office/drawing/2014/main" id="{16762887-E060-4DB1-8D3B-1DC2D21CD8B2}"/>
              </a:ext>
            </a:extLst>
          </p:cNvPr>
          <p:cNvSpPr>
            <a:spLocks noGrp="1"/>
          </p:cNvSpPr>
          <p:nvPr>
            <p:ph type="body" idx="1"/>
          </p:nvPr>
        </p:nvSpPr>
        <p:spPr/>
        <p:txBody>
          <a:bodyPr/>
          <a:lstStyle/>
          <a:p>
            <a:r>
              <a:rPr lang="en-US" dirty="0"/>
              <a:t>Formal Assessment</a:t>
            </a:r>
          </a:p>
        </p:txBody>
      </p:sp>
      <p:sp>
        <p:nvSpPr>
          <p:cNvPr id="5" name="Content Placeholder 4">
            <a:extLst>
              <a:ext uri="{FF2B5EF4-FFF2-40B4-BE49-F238E27FC236}">
                <a16:creationId xmlns:a16="http://schemas.microsoft.com/office/drawing/2014/main" id="{D937D966-8105-4897-BBD8-9ACC0F51AFAA}"/>
              </a:ext>
            </a:extLst>
          </p:cNvPr>
          <p:cNvSpPr>
            <a:spLocks noGrp="1"/>
          </p:cNvSpPr>
          <p:nvPr>
            <p:ph sz="half" idx="2"/>
          </p:nvPr>
        </p:nvSpPr>
        <p:spPr/>
        <p:txBody>
          <a:bodyPr>
            <a:normAutofit fontScale="77500" lnSpcReduction="20000"/>
          </a:bodyPr>
          <a:lstStyle/>
          <a:p>
            <a:r>
              <a:rPr lang="en-US" dirty="0"/>
              <a:t>Standardized measurement of students’ performance and achievement</a:t>
            </a:r>
          </a:p>
          <a:p>
            <a:r>
              <a:rPr lang="en-US" dirty="0"/>
              <a:t>Criterion referenced</a:t>
            </a:r>
          </a:p>
          <a:p>
            <a:pPr lvl="1"/>
            <a:r>
              <a:rPr lang="en-US" dirty="0"/>
              <a:t>Most common</a:t>
            </a:r>
          </a:p>
          <a:p>
            <a:pPr lvl="1"/>
            <a:r>
              <a:rPr lang="en-US" dirty="0"/>
              <a:t>Compares student performance to a set of criteria such as expected grade level performance or developmental level</a:t>
            </a:r>
          </a:p>
          <a:p>
            <a:pPr lvl="1"/>
            <a:r>
              <a:rPr lang="en-US" dirty="0"/>
              <a:t>Results either meet or fail to meet criteria</a:t>
            </a:r>
          </a:p>
          <a:p>
            <a:r>
              <a:rPr lang="en-US" dirty="0"/>
              <a:t>Norm referenced</a:t>
            </a:r>
          </a:p>
          <a:p>
            <a:pPr lvl="1"/>
            <a:r>
              <a:rPr lang="en-US" dirty="0"/>
              <a:t>Compares student to others who took assessment</a:t>
            </a:r>
          </a:p>
          <a:p>
            <a:pPr lvl="1"/>
            <a:r>
              <a:rPr lang="en-US" dirty="0"/>
              <a:t>Can be scored by percentile ranks</a:t>
            </a:r>
          </a:p>
          <a:p>
            <a:pPr lvl="1"/>
            <a:r>
              <a:rPr lang="en-US" dirty="0"/>
              <a:t>Results graphed on bell curve: some students perform very well, most perform in the middle, some perform very poorly</a:t>
            </a:r>
          </a:p>
        </p:txBody>
      </p:sp>
      <p:sp>
        <p:nvSpPr>
          <p:cNvPr id="6" name="Text Placeholder 5">
            <a:extLst>
              <a:ext uri="{FF2B5EF4-FFF2-40B4-BE49-F238E27FC236}">
                <a16:creationId xmlns:a16="http://schemas.microsoft.com/office/drawing/2014/main" id="{1BB7D551-DD8F-4983-812C-467F7DF75DFE}"/>
              </a:ext>
            </a:extLst>
          </p:cNvPr>
          <p:cNvSpPr>
            <a:spLocks noGrp="1"/>
          </p:cNvSpPr>
          <p:nvPr>
            <p:ph type="body" sz="quarter" idx="3"/>
          </p:nvPr>
        </p:nvSpPr>
        <p:spPr/>
        <p:txBody>
          <a:bodyPr/>
          <a:lstStyle/>
          <a:p>
            <a:r>
              <a:rPr lang="en-US" dirty="0"/>
              <a:t>Informal Assessment</a:t>
            </a:r>
          </a:p>
        </p:txBody>
      </p:sp>
      <p:sp>
        <p:nvSpPr>
          <p:cNvPr id="7" name="Content Placeholder 6">
            <a:extLst>
              <a:ext uri="{FF2B5EF4-FFF2-40B4-BE49-F238E27FC236}">
                <a16:creationId xmlns:a16="http://schemas.microsoft.com/office/drawing/2014/main" id="{EDB3D269-F854-42AC-A6FD-02107C1B4FA6}"/>
              </a:ext>
            </a:extLst>
          </p:cNvPr>
          <p:cNvSpPr>
            <a:spLocks noGrp="1"/>
          </p:cNvSpPr>
          <p:nvPr>
            <p:ph sz="quarter" idx="4"/>
          </p:nvPr>
        </p:nvSpPr>
        <p:spPr/>
        <p:txBody>
          <a:bodyPr>
            <a:normAutofit fontScale="77500" lnSpcReduction="20000"/>
          </a:bodyPr>
          <a:lstStyle/>
          <a:p>
            <a:r>
              <a:rPr lang="en-US" dirty="0"/>
              <a:t>Performance driven measures</a:t>
            </a:r>
          </a:p>
          <a:p>
            <a:r>
              <a:rPr lang="en-US" dirty="0"/>
              <a:t>Structured observations</a:t>
            </a:r>
          </a:p>
          <a:p>
            <a:r>
              <a:rPr lang="en-US" dirty="0"/>
              <a:t>Portfolio assessment</a:t>
            </a:r>
          </a:p>
          <a:p>
            <a:r>
              <a:rPr lang="en-US" dirty="0"/>
              <a:t>Curriculum based measures</a:t>
            </a:r>
          </a:p>
          <a:p>
            <a:pPr lvl="1"/>
            <a:r>
              <a:rPr lang="en-US" dirty="0"/>
              <a:t>Ongoing measurements of performance that use weekly timed probes based on curriculum content</a:t>
            </a:r>
          </a:p>
          <a:p>
            <a:pPr lvl="1"/>
            <a:r>
              <a:rPr lang="en-US" dirty="0"/>
              <a:t>Helps a teacher actively monitor progress and current level of performance</a:t>
            </a:r>
          </a:p>
        </p:txBody>
      </p:sp>
      <p:pic>
        <p:nvPicPr>
          <p:cNvPr id="9" name="Picture 8">
            <a:extLst>
              <a:ext uri="{FF2B5EF4-FFF2-40B4-BE49-F238E27FC236}">
                <a16:creationId xmlns:a16="http://schemas.microsoft.com/office/drawing/2014/main" id="{1A633EB9-FAE5-4D22-BE0B-DEB64C53F2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64101" y="5582653"/>
            <a:ext cx="1795299" cy="1119257"/>
          </a:xfrm>
          <a:prstGeom prst="rect">
            <a:avLst/>
          </a:prstGeom>
        </p:spPr>
      </p:pic>
      <p:sp>
        <p:nvSpPr>
          <p:cNvPr id="10" name="TextBox 9">
            <a:extLst>
              <a:ext uri="{FF2B5EF4-FFF2-40B4-BE49-F238E27FC236}">
                <a16:creationId xmlns:a16="http://schemas.microsoft.com/office/drawing/2014/main" id="{EA635C43-188C-4A53-9505-1D2C93EB9D85}"/>
              </a:ext>
            </a:extLst>
          </p:cNvPr>
          <p:cNvSpPr txBox="1"/>
          <p:nvPr/>
        </p:nvSpPr>
        <p:spPr>
          <a:xfrm>
            <a:off x="5301996" y="5848731"/>
            <a:ext cx="6096000" cy="230832"/>
          </a:xfrm>
          <a:prstGeom prst="rect">
            <a:avLst/>
          </a:prstGeom>
          <a:noFill/>
        </p:spPr>
        <p:txBody>
          <a:bodyPr wrap="square" rtlCol="0">
            <a:spAutoFit/>
          </a:bodyPr>
          <a:lstStyle/>
          <a:p>
            <a:endParaRPr lang="en-US" sz="900" dirty="0"/>
          </a:p>
        </p:txBody>
      </p:sp>
      <p:pic>
        <p:nvPicPr>
          <p:cNvPr id="12" name="Picture 11">
            <a:extLst>
              <a:ext uri="{FF2B5EF4-FFF2-40B4-BE49-F238E27FC236}">
                <a16:creationId xmlns:a16="http://schemas.microsoft.com/office/drawing/2014/main" id="{4F9DD0B5-D0CE-4DCD-B079-A2E3B5E9401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21052" y="5044450"/>
            <a:ext cx="2091596" cy="1568697"/>
          </a:xfrm>
          <a:prstGeom prst="rect">
            <a:avLst/>
          </a:prstGeom>
        </p:spPr>
      </p:pic>
      <p:sp>
        <p:nvSpPr>
          <p:cNvPr id="13" name="TextBox 12">
            <a:extLst>
              <a:ext uri="{FF2B5EF4-FFF2-40B4-BE49-F238E27FC236}">
                <a16:creationId xmlns:a16="http://schemas.microsoft.com/office/drawing/2014/main" id="{DEBB37E1-0AF9-4BB3-9491-24CFBCECE807}"/>
              </a:ext>
            </a:extLst>
          </p:cNvPr>
          <p:cNvSpPr txBox="1"/>
          <p:nvPr/>
        </p:nvSpPr>
        <p:spPr>
          <a:xfrm>
            <a:off x="6592302" y="5828799"/>
            <a:ext cx="285750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292215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DA60-7A4D-418E-A73A-65E636235A18}"/>
              </a:ext>
            </a:extLst>
          </p:cNvPr>
          <p:cNvSpPr>
            <a:spLocks noGrp="1"/>
          </p:cNvSpPr>
          <p:nvPr>
            <p:ph type="title"/>
          </p:nvPr>
        </p:nvSpPr>
        <p:spPr/>
        <p:txBody>
          <a:bodyPr/>
          <a:lstStyle/>
          <a:p>
            <a:r>
              <a:rPr lang="en-US" dirty="0"/>
              <a:t>Assessment: Key Terms and Concepts</a:t>
            </a:r>
          </a:p>
        </p:txBody>
      </p:sp>
      <p:sp>
        <p:nvSpPr>
          <p:cNvPr id="3" name="Content Placeholder 2">
            <a:extLst>
              <a:ext uri="{FF2B5EF4-FFF2-40B4-BE49-F238E27FC236}">
                <a16:creationId xmlns:a16="http://schemas.microsoft.com/office/drawing/2014/main" id="{D3DCFFB9-B3A8-4320-AEBE-D8E639347E6D}"/>
              </a:ext>
            </a:extLst>
          </p:cNvPr>
          <p:cNvSpPr>
            <a:spLocks noGrp="1"/>
          </p:cNvSpPr>
          <p:nvPr>
            <p:ph idx="1"/>
          </p:nvPr>
        </p:nvSpPr>
        <p:spPr/>
        <p:txBody>
          <a:bodyPr/>
          <a:lstStyle/>
          <a:p>
            <a:r>
              <a:rPr lang="en-US" dirty="0"/>
              <a:t>Basal – the starting point of an assessment</a:t>
            </a:r>
          </a:p>
          <a:p>
            <a:pPr lvl="1"/>
            <a:r>
              <a:rPr lang="en-US" dirty="0"/>
              <a:t>Pre-determined by age or grade level</a:t>
            </a:r>
          </a:p>
          <a:p>
            <a:pPr lvl="1"/>
            <a:r>
              <a:rPr lang="en-US" dirty="0"/>
              <a:t>Students automatically given credit for all items before basal</a:t>
            </a:r>
          </a:p>
          <a:p>
            <a:r>
              <a:rPr lang="en-US" dirty="0"/>
              <a:t>Ceiling – the stopping point</a:t>
            </a:r>
          </a:p>
          <a:p>
            <a:pPr lvl="1"/>
            <a:r>
              <a:rPr lang="en-US" dirty="0"/>
              <a:t>Based on predetermined number of consecutive errors or errors in a given sample</a:t>
            </a:r>
          </a:p>
          <a:p>
            <a:r>
              <a:rPr lang="en-US" dirty="0"/>
              <a:t>Central Tendency Terms</a:t>
            </a:r>
          </a:p>
          <a:p>
            <a:pPr lvl="1"/>
            <a:r>
              <a:rPr lang="en-US" dirty="0"/>
              <a:t>Mean – mathematical average of the data set</a:t>
            </a:r>
          </a:p>
          <a:p>
            <a:pPr lvl="1"/>
            <a:r>
              <a:rPr lang="en-US" dirty="0"/>
              <a:t>Median – equivalent to the 50</a:t>
            </a:r>
            <a:r>
              <a:rPr lang="en-US" baseline="30000" dirty="0"/>
              <a:t>th</a:t>
            </a:r>
            <a:r>
              <a:rPr lang="en-US" dirty="0"/>
              <a:t> percentile, the score below which 50% of the data falls</a:t>
            </a:r>
          </a:p>
          <a:p>
            <a:pPr lvl="1"/>
            <a:r>
              <a:rPr lang="en-US" dirty="0"/>
              <a:t>Mode – most frequently occurring score in a distribution of scores</a:t>
            </a:r>
          </a:p>
        </p:txBody>
      </p:sp>
      <p:pic>
        <p:nvPicPr>
          <p:cNvPr id="8" name="Picture 7">
            <a:extLst>
              <a:ext uri="{FF2B5EF4-FFF2-40B4-BE49-F238E27FC236}">
                <a16:creationId xmlns:a16="http://schemas.microsoft.com/office/drawing/2014/main" id="{3AEC22FF-E39A-4314-B6CD-50C2D94A90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96716" y="5249391"/>
            <a:ext cx="9176083" cy="1430160"/>
          </a:xfrm>
          <a:prstGeom prst="rect">
            <a:avLst/>
          </a:prstGeom>
        </p:spPr>
      </p:pic>
    </p:spTree>
    <p:extLst>
      <p:ext uri="{BB962C8B-B14F-4D97-AF65-F5344CB8AC3E}">
        <p14:creationId xmlns:p14="http://schemas.microsoft.com/office/powerpoint/2010/main" val="117332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5C54-CF5E-48BF-9FDE-1BF5EF8ACD1B}"/>
              </a:ext>
            </a:extLst>
          </p:cNvPr>
          <p:cNvSpPr>
            <a:spLocks noGrp="1"/>
          </p:cNvSpPr>
          <p:nvPr>
            <p:ph type="title" idx="4294967295"/>
          </p:nvPr>
        </p:nvSpPr>
        <p:spPr>
          <a:xfrm>
            <a:off x="0" y="0"/>
            <a:ext cx="7571874" cy="1120023"/>
          </a:xfrm>
        </p:spPr>
        <p:txBody>
          <a:bodyPr/>
          <a:lstStyle/>
          <a:p>
            <a:r>
              <a:rPr lang="en-US" dirty="0"/>
              <a:t>ASD Screening Process</a:t>
            </a:r>
            <a:br>
              <a:rPr lang="en-US" dirty="0"/>
            </a:br>
            <a:r>
              <a:rPr lang="en-US" sz="2400" dirty="0"/>
              <a:t>3-tiered model</a:t>
            </a:r>
            <a:endParaRPr lang="en-US" dirty="0"/>
          </a:p>
        </p:txBody>
      </p:sp>
      <p:graphicFrame>
        <p:nvGraphicFramePr>
          <p:cNvPr id="6" name="Content Placeholder 5">
            <a:extLst>
              <a:ext uri="{FF2B5EF4-FFF2-40B4-BE49-F238E27FC236}">
                <a16:creationId xmlns:a16="http://schemas.microsoft.com/office/drawing/2014/main" id="{798C7C09-2279-452F-9983-F80293B76877}"/>
              </a:ext>
            </a:extLst>
          </p:cNvPr>
          <p:cNvGraphicFramePr>
            <a:graphicFrameLocks noGrp="1"/>
          </p:cNvGraphicFramePr>
          <p:nvPr>
            <p:ph idx="4294967295"/>
            <p:extLst>
              <p:ext uri="{D42A27DB-BD31-4B8C-83A1-F6EECF244321}">
                <p14:modId xmlns:p14="http://schemas.microsoft.com/office/powerpoint/2010/main" val="640260720"/>
              </p:ext>
            </p:extLst>
          </p:nvPr>
        </p:nvGraphicFramePr>
        <p:xfrm>
          <a:off x="0" y="1120023"/>
          <a:ext cx="12192000" cy="5737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88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0607-78EB-4716-ABA3-64FEDD00CE79}"/>
              </a:ext>
            </a:extLst>
          </p:cNvPr>
          <p:cNvSpPr>
            <a:spLocks noGrp="1"/>
          </p:cNvSpPr>
          <p:nvPr>
            <p:ph type="title"/>
          </p:nvPr>
        </p:nvSpPr>
        <p:spPr/>
        <p:txBody>
          <a:bodyPr/>
          <a:lstStyle/>
          <a:p>
            <a:r>
              <a:rPr lang="en-US" dirty="0"/>
              <a:t>ASD Assessment Process</a:t>
            </a:r>
          </a:p>
        </p:txBody>
      </p:sp>
      <p:graphicFrame>
        <p:nvGraphicFramePr>
          <p:cNvPr id="4" name="Content Placeholder 3">
            <a:extLst>
              <a:ext uri="{FF2B5EF4-FFF2-40B4-BE49-F238E27FC236}">
                <a16:creationId xmlns:a16="http://schemas.microsoft.com/office/drawing/2014/main" id="{BD88BF47-82A9-48E1-A090-20704A9E638B}"/>
              </a:ext>
            </a:extLst>
          </p:cNvPr>
          <p:cNvGraphicFramePr>
            <a:graphicFrameLocks noGrp="1"/>
          </p:cNvGraphicFramePr>
          <p:nvPr>
            <p:ph sz="half" idx="1"/>
            <p:extLst>
              <p:ext uri="{D42A27DB-BD31-4B8C-83A1-F6EECF244321}">
                <p14:modId xmlns:p14="http://schemas.microsoft.com/office/powerpoint/2010/main" val="1273059194"/>
              </p:ext>
            </p:extLst>
          </p:nvPr>
        </p:nvGraphicFramePr>
        <p:xfrm>
          <a:off x="1069975" y="2193925"/>
          <a:ext cx="4754563"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E26F77F1-30ED-487B-84FC-8B26A1329EA6}"/>
              </a:ext>
            </a:extLst>
          </p:cNvPr>
          <p:cNvGraphicFramePr>
            <a:graphicFrameLocks noGrp="1"/>
          </p:cNvGraphicFramePr>
          <p:nvPr>
            <p:ph sz="half" idx="2"/>
            <p:extLst>
              <p:ext uri="{D42A27DB-BD31-4B8C-83A1-F6EECF244321}">
                <p14:modId xmlns:p14="http://schemas.microsoft.com/office/powerpoint/2010/main" val="1935438584"/>
              </p:ext>
            </p:extLst>
          </p:nvPr>
        </p:nvGraphicFramePr>
        <p:xfrm>
          <a:off x="6364288" y="2193925"/>
          <a:ext cx="4754562" cy="3978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664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DF19-FDAA-4F56-9EB4-C30425CB3245}"/>
              </a:ext>
            </a:extLst>
          </p:cNvPr>
          <p:cNvSpPr>
            <a:spLocks noGrp="1"/>
          </p:cNvSpPr>
          <p:nvPr>
            <p:ph type="title"/>
          </p:nvPr>
        </p:nvSpPr>
        <p:spPr/>
        <p:txBody>
          <a:bodyPr>
            <a:noAutofit/>
          </a:bodyPr>
          <a:lstStyle/>
          <a:p>
            <a:r>
              <a:rPr lang="en-US" sz="3600" dirty="0"/>
              <a:t>Comparison of DSM-5 (Diagnostic and Statistical Manual of Mental Disorders) and IDEA (Individuals with Disabilities Education Act</a:t>
            </a:r>
          </a:p>
        </p:txBody>
      </p:sp>
      <p:pic>
        <p:nvPicPr>
          <p:cNvPr id="4" name="Content Placeholder 3">
            <a:extLst>
              <a:ext uri="{FF2B5EF4-FFF2-40B4-BE49-F238E27FC236}">
                <a16:creationId xmlns:a16="http://schemas.microsoft.com/office/drawing/2014/main" id="{E78404E1-1411-4EF3-A2AD-29EB0491E6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975" y="2194560"/>
            <a:ext cx="4754563" cy="3977639"/>
          </a:xfrm>
          <a:prstGeom prst="rect">
            <a:avLst/>
          </a:prstGeom>
        </p:spPr>
      </p:pic>
      <p:graphicFrame>
        <p:nvGraphicFramePr>
          <p:cNvPr id="8" name="Content Placeholder 7">
            <a:extLst>
              <a:ext uri="{FF2B5EF4-FFF2-40B4-BE49-F238E27FC236}">
                <a16:creationId xmlns:a16="http://schemas.microsoft.com/office/drawing/2014/main" id="{9BF666AC-A6BA-4320-B75E-2FB36AB1FBAF}"/>
              </a:ext>
            </a:extLst>
          </p:cNvPr>
          <p:cNvGraphicFramePr>
            <a:graphicFrameLocks noGrp="1"/>
          </p:cNvGraphicFramePr>
          <p:nvPr>
            <p:ph sz="half" idx="2"/>
            <p:extLst>
              <p:ext uri="{D42A27DB-BD31-4B8C-83A1-F6EECF244321}">
                <p14:modId xmlns:p14="http://schemas.microsoft.com/office/powerpoint/2010/main" val="1924391298"/>
              </p:ext>
            </p:extLst>
          </p:nvPr>
        </p:nvGraphicFramePr>
        <p:xfrm>
          <a:off x="6364288" y="2193925"/>
          <a:ext cx="4754562" cy="397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18DB9DA-3B11-4C93-AB8F-F7200B01F647}"/>
              </a:ext>
            </a:extLst>
          </p:cNvPr>
          <p:cNvSpPr txBox="1"/>
          <p:nvPr/>
        </p:nvSpPr>
        <p:spPr>
          <a:xfrm>
            <a:off x="625642" y="25988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583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67C1-C45E-4C2F-AAAB-5636372188C2}"/>
              </a:ext>
            </a:extLst>
          </p:cNvPr>
          <p:cNvSpPr>
            <a:spLocks noGrp="1"/>
          </p:cNvSpPr>
          <p:nvPr>
            <p:ph type="title"/>
          </p:nvPr>
        </p:nvSpPr>
        <p:spPr/>
        <p:txBody>
          <a:bodyPr/>
          <a:lstStyle/>
          <a:p>
            <a:r>
              <a:rPr lang="en-US" dirty="0"/>
              <a:t>ASD Observations: Best Practice</a:t>
            </a:r>
          </a:p>
        </p:txBody>
      </p:sp>
      <p:sp>
        <p:nvSpPr>
          <p:cNvPr id="3" name="Content Placeholder 2">
            <a:extLst>
              <a:ext uri="{FF2B5EF4-FFF2-40B4-BE49-F238E27FC236}">
                <a16:creationId xmlns:a16="http://schemas.microsoft.com/office/drawing/2014/main" id="{6F4D0006-46AD-4585-A66D-E157EE41D326}"/>
              </a:ext>
            </a:extLst>
          </p:cNvPr>
          <p:cNvSpPr>
            <a:spLocks noGrp="1"/>
          </p:cNvSpPr>
          <p:nvPr>
            <p:ph sz="half" idx="2"/>
          </p:nvPr>
        </p:nvSpPr>
        <p:spPr>
          <a:xfrm>
            <a:off x="1069848" y="2048256"/>
            <a:ext cx="4754880" cy="3986784"/>
          </a:xfrm>
        </p:spPr>
        <p:txBody>
          <a:bodyPr/>
          <a:lstStyle/>
          <a:p>
            <a:r>
              <a:rPr lang="en-US" dirty="0"/>
              <a:t>Observation should take place throughout the assessment and intervention planning process</a:t>
            </a:r>
          </a:p>
          <a:p>
            <a:r>
              <a:rPr lang="en-US" dirty="0"/>
              <a:t>Observation should occur in both structed and unstructured (or natural) environments</a:t>
            </a:r>
          </a:p>
          <a:p>
            <a:r>
              <a:rPr lang="en-US" dirty="0"/>
              <a:t>Parents assist with developmental history and behaviors that are associated with ASD</a:t>
            </a:r>
          </a:p>
          <a:p>
            <a:endParaRPr lang="en-US" dirty="0"/>
          </a:p>
        </p:txBody>
      </p:sp>
      <p:graphicFrame>
        <p:nvGraphicFramePr>
          <p:cNvPr id="7" name="Content Placeholder 6">
            <a:extLst>
              <a:ext uri="{FF2B5EF4-FFF2-40B4-BE49-F238E27FC236}">
                <a16:creationId xmlns:a16="http://schemas.microsoft.com/office/drawing/2014/main" id="{662A5E9E-B4EB-45F0-B760-EA370913F178}"/>
              </a:ext>
            </a:extLst>
          </p:cNvPr>
          <p:cNvGraphicFramePr>
            <a:graphicFrameLocks noGrp="1"/>
          </p:cNvGraphicFramePr>
          <p:nvPr>
            <p:ph sz="quarter" idx="4"/>
            <p:extLst>
              <p:ext uri="{D42A27DB-BD31-4B8C-83A1-F6EECF244321}">
                <p14:modId xmlns:p14="http://schemas.microsoft.com/office/powerpoint/2010/main" val="3045110306"/>
              </p:ext>
            </p:extLst>
          </p:nvPr>
        </p:nvGraphicFramePr>
        <p:xfrm>
          <a:off x="6364288" y="2047875"/>
          <a:ext cx="4754562"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29633C58-6841-40BA-813E-4E6EDE68DB4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104901" y="4764025"/>
            <a:ext cx="1724526" cy="1724526"/>
          </a:xfrm>
          <a:prstGeom prst="rect">
            <a:avLst/>
          </a:prstGeom>
        </p:spPr>
      </p:pic>
      <p:sp>
        <p:nvSpPr>
          <p:cNvPr id="10" name="TextBox 9">
            <a:extLst>
              <a:ext uri="{FF2B5EF4-FFF2-40B4-BE49-F238E27FC236}">
                <a16:creationId xmlns:a16="http://schemas.microsoft.com/office/drawing/2014/main" id="{6C545D8E-5F60-4CF1-8108-11B554B459E4}"/>
              </a:ext>
            </a:extLst>
          </p:cNvPr>
          <p:cNvSpPr txBox="1"/>
          <p:nvPr/>
        </p:nvSpPr>
        <p:spPr>
          <a:xfrm>
            <a:off x="2895600" y="6629400"/>
            <a:ext cx="640080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36367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DB80-7597-4F26-B47F-9692E65F442A}"/>
              </a:ext>
            </a:extLst>
          </p:cNvPr>
          <p:cNvSpPr>
            <a:spLocks noGrp="1"/>
          </p:cNvSpPr>
          <p:nvPr>
            <p:ph type="title"/>
          </p:nvPr>
        </p:nvSpPr>
        <p:spPr/>
        <p:txBody>
          <a:bodyPr/>
          <a:lstStyle/>
          <a:p>
            <a:r>
              <a:rPr lang="en-US" dirty="0"/>
              <a:t>Assessment: Best Practices and Procedures</a:t>
            </a:r>
          </a:p>
        </p:txBody>
      </p:sp>
      <p:sp>
        <p:nvSpPr>
          <p:cNvPr id="3" name="Content Placeholder 2">
            <a:extLst>
              <a:ext uri="{FF2B5EF4-FFF2-40B4-BE49-F238E27FC236}">
                <a16:creationId xmlns:a16="http://schemas.microsoft.com/office/drawing/2014/main" id="{5229405E-560A-4310-B06F-0AC41637787C}"/>
              </a:ext>
            </a:extLst>
          </p:cNvPr>
          <p:cNvSpPr>
            <a:spLocks noGrp="1"/>
          </p:cNvSpPr>
          <p:nvPr>
            <p:ph sz="half" idx="1"/>
          </p:nvPr>
        </p:nvSpPr>
        <p:spPr/>
        <p:txBody>
          <a:bodyPr>
            <a:normAutofit fontScale="77500" lnSpcReduction="20000"/>
          </a:bodyPr>
          <a:lstStyle/>
          <a:p>
            <a:r>
              <a:rPr lang="en-US" dirty="0"/>
              <a:t>Best practice includes</a:t>
            </a:r>
          </a:p>
          <a:p>
            <a:pPr lvl="1"/>
            <a:r>
              <a:rPr lang="en-US" dirty="0"/>
              <a:t>Interviews and observation schedules</a:t>
            </a:r>
          </a:p>
          <a:p>
            <a:pPr lvl="1"/>
            <a:r>
              <a:rPr lang="en-US" dirty="0"/>
              <a:t>Assessment of social behavior, language and communication, adaptive behavior, motor skills, sensory issues, atypical behaviors, and cognitive functioning</a:t>
            </a:r>
          </a:p>
          <a:p>
            <a:r>
              <a:rPr lang="en-US" dirty="0"/>
              <a:t>Interdisciplinary team approach is important</a:t>
            </a:r>
          </a:p>
          <a:p>
            <a:pPr lvl="1"/>
            <a:r>
              <a:rPr lang="en-US" dirty="0"/>
              <a:t>Psychologist, general and special educators, speech/language pathologist, occupational therapist, physician</a:t>
            </a:r>
          </a:p>
          <a:p>
            <a:r>
              <a:rPr lang="en-US" dirty="0"/>
              <a:t>Use of multiple measures is important</a:t>
            </a:r>
          </a:p>
          <a:p>
            <a:pPr lvl="1"/>
            <a:r>
              <a:rPr lang="en-US" dirty="0"/>
              <a:t>Instruments required to have strong reliability and validity</a:t>
            </a:r>
          </a:p>
          <a:p>
            <a:pPr lvl="1"/>
            <a:r>
              <a:rPr lang="en-US" dirty="0"/>
              <a:t>Show effectiveness in diagnosis, clinical formulation, intervention planning, and outcome assessment</a:t>
            </a:r>
          </a:p>
          <a:p>
            <a:r>
              <a:rPr lang="en-US" dirty="0"/>
              <a:t>Individuals who administer, score, and interpret instruments should have formal course work in psychological tests and measurements</a:t>
            </a:r>
          </a:p>
        </p:txBody>
      </p:sp>
      <p:pic>
        <p:nvPicPr>
          <p:cNvPr id="9" name="Content Placeholder 8">
            <a:extLst>
              <a:ext uri="{FF2B5EF4-FFF2-40B4-BE49-F238E27FC236}">
                <a16:creationId xmlns:a16="http://schemas.microsoft.com/office/drawing/2014/main" id="{1DA67215-EACD-441B-9948-C180867DA48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979444" y="2859087"/>
            <a:ext cx="3524250" cy="2647950"/>
          </a:xfrm>
        </p:spPr>
      </p:pic>
    </p:spTree>
    <p:extLst>
      <p:ext uri="{BB962C8B-B14F-4D97-AF65-F5344CB8AC3E}">
        <p14:creationId xmlns:p14="http://schemas.microsoft.com/office/powerpoint/2010/main" val="152698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6F44-4D5B-4094-94EF-DD69619C13A4}"/>
              </a:ext>
            </a:extLst>
          </p:cNvPr>
          <p:cNvSpPr>
            <a:spLocks noGrp="1"/>
          </p:cNvSpPr>
          <p:nvPr>
            <p:ph type="title"/>
          </p:nvPr>
        </p:nvSpPr>
        <p:spPr>
          <a:xfrm>
            <a:off x="1069975" y="19411"/>
            <a:ext cx="10058400" cy="1609344"/>
          </a:xfrm>
        </p:spPr>
        <p:txBody>
          <a:bodyPr/>
          <a:lstStyle/>
          <a:p>
            <a:r>
              <a:rPr lang="en-US" dirty="0"/>
              <a:t>Measures for Assessing the Core Domains of ASD</a:t>
            </a:r>
          </a:p>
        </p:txBody>
      </p:sp>
      <p:graphicFrame>
        <p:nvGraphicFramePr>
          <p:cNvPr id="4" name="Content Placeholder 3">
            <a:extLst>
              <a:ext uri="{FF2B5EF4-FFF2-40B4-BE49-F238E27FC236}">
                <a16:creationId xmlns:a16="http://schemas.microsoft.com/office/drawing/2014/main" id="{1613EC3C-D3DE-4196-9B0C-E6E7037A440F}"/>
              </a:ext>
            </a:extLst>
          </p:cNvPr>
          <p:cNvGraphicFramePr>
            <a:graphicFrameLocks noGrp="1"/>
          </p:cNvGraphicFramePr>
          <p:nvPr>
            <p:ph sz="half" idx="1"/>
            <p:extLst>
              <p:ext uri="{D42A27DB-BD31-4B8C-83A1-F6EECF244321}">
                <p14:modId xmlns:p14="http://schemas.microsoft.com/office/powerpoint/2010/main" val="1362835843"/>
              </p:ext>
            </p:extLst>
          </p:nvPr>
        </p:nvGraphicFramePr>
        <p:xfrm>
          <a:off x="1069975" y="1628755"/>
          <a:ext cx="4754563" cy="5209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182C5C23-64F9-4EC7-9BBD-61FCC87B7F8D}"/>
              </a:ext>
            </a:extLst>
          </p:cNvPr>
          <p:cNvGraphicFramePr>
            <a:graphicFrameLocks noGrp="1"/>
          </p:cNvGraphicFramePr>
          <p:nvPr>
            <p:ph sz="half" idx="2"/>
            <p:extLst>
              <p:ext uri="{D42A27DB-BD31-4B8C-83A1-F6EECF244321}">
                <p14:modId xmlns:p14="http://schemas.microsoft.com/office/powerpoint/2010/main" val="625012033"/>
              </p:ext>
            </p:extLst>
          </p:nvPr>
        </p:nvGraphicFramePr>
        <p:xfrm>
          <a:off x="6364288" y="1628755"/>
          <a:ext cx="4754562" cy="5209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38154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Wood Type</Template>
  <TotalTime>356</TotalTime>
  <Words>1564</Words>
  <Application>Microsoft Office PowerPoint</Application>
  <PresentationFormat>Widescreen</PresentationFormat>
  <Paragraphs>189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Georgia</vt:lpstr>
      <vt:lpstr>Trebuchet MS</vt:lpstr>
      <vt:lpstr>Wingdings</vt:lpstr>
      <vt:lpstr>Wood Type</vt:lpstr>
      <vt:lpstr>SPED 785: Application of Assessment Information for Exceptional Children and Youth: Autism Spectrum Disorder</vt:lpstr>
      <vt:lpstr>Assessment: Key Terms and Concepts</vt:lpstr>
      <vt:lpstr>Assessment: Key Terms and Concepts</vt:lpstr>
      <vt:lpstr>ASD Screening Process 3-tiered model</vt:lpstr>
      <vt:lpstr>ASD Assessment Process</vt:lpstr>
      <vt:lpstr>Comparison of DSM-5 (Diagnostic and Statistical Manual of Mental Disorders) and IDEA (Individuals with Disabilities Education Act</vt:lpstr>
      <vt:lpstr>ASD Observations: Best Practice</vt:lpstr>
      <vt:lpstr>Assessment: Best Practices and Procedures</vt:lpstr>
      <vt:lpstr>Measures for Assessing the Core Domains of ASD</vt:lpstr>
      <vt:lpstr>Interpreting and Applying Test Results: Score Terms</vt:lpstr>
      <vt:lpstr>Interpreting and Applying Test Results: Helpful Guides</vt:lpstr>
      <vt:lpstr>Interpreting and Applying Test Results: Evidence-based Practices</vt:lpstr>
      <vt:lpstr>Resources for Parents, Educators, and Families</vt:lpstr>
      <vt:lpstr>References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SPED 785: Application of Assessment Information for Exceptional Children and Youth: Autism Spectrum Disorder</dc:title>
  <dc:creator>Zack and Claire Cartmel</dc:creator>
  <cp:lastModifiedBy>Zack and Claire Cartmel</cp:lastModifiedBy>
  <cp:revision>57</cp:revision>
  <dcterms:created xsi:type="dcterms:W3CDTF">2019-03-02T20:53:02Z</dcterms:created>
  <dcterms:modified xsi:type="dcterms:W3CDTF">2019-05-04T01:42:09Z</dcterms:modified>
</cp:coreProperties>
</file>