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60" d="100"/>
          <a:sy n="60" d="100"/>
        </p:scale>
        <p:origin x="96" y="12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B5C07-A5CA-4F78-AE08-BD11D8626A3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2E159E0-2E7B-4999-B5DE-033111D4E788}">
      <dgm:prSet phldrT="[Text]"/>
      <dgm:spPr/>
      <dgm:t>
        <a:bodyPr/>
        <a:lstStyle/>
        <a:p>
          <a:r>
            <a:rPr lang="en-US" dirty="0"/>
            <a:t>The physical and conceptual spaces</a:t>
          </a:r>
        </a:p>
      </dgm:t>
    </dgm:pt>
    <dgm:pt modelId="{83C42449-E63E-4D33-A5B1-9712FF67CF31}" type="parTrans" cxnId="{B12E5230-A425-470A-841C-C3DB43804952}">
      <dgm:prSet/>
      <dgm:spPr/>
      <dgm:t>
        <a:bodyPr/>
        <a:lstStyle/>
        <a:p>
          <a:endParaRPr lang="en-US"/>
        </a:p>
      </dgm:t>
    </dgm:pt>
    <dgm:pt modelId="{59CC1D03-F486-40C9-BE5C-1F0C1D665FB6}" type="sibTrans" cxnId="{B12E5230-A425-470A-841C-C3DB43804952}">
      <dgm:prSet/>
      <dgm:spPr/>
      <dgm:t>
        <a:bodyPr/>
        <a:lstStyle/>
        <a:p>
          <a:endParaRPr lang="en-US"/>
        </a:p>
      </dgm:t>
    </dgm:pt>
    <dgm:pt modelId="{10C4D1FC-7AD3-4AA8-BD5D-9BE8720A30A3}">
      <dgm:prSet/>
      <dgm:spPr/>
      <dgm:t>
        <a:bodyPr/>
        <a:lstStyle/>
        <a:p>
          <a:r>
            <a:rPr lang="en-US"/>
            <a:t>All students take part in the general education classroom with two co-teachers</a:t>
          </a:r>
          <a:endParaRPr lang="en-US" dirty="0"/>
        </a:p>
      </dgm:t>
    </dgm:pt>
    <dgm:pt modelId="{9ACA0883-D41C-490F-9757-64308546D85A}" type="parTrans" cxnId="{AE990A90-B23F-4A71-AA8E-0059EA604D80}">
      <dgm:prSet/>
      <dgm:spPr/>
      <dgm:t>
        <a:bodyPr/>
        <a:lstStyle/>
        <a:p>
          <a:endParaRPr lang="en-US"/>
        </a:p>
      </dgm:t>
    </dgm:pt>
    <dgm:pt modelId="{DF546036-3965-4538-B83A-BE3C2ABD763B}" type="sibTrans" cxnId="{AE990A90-B23F-4A71-AA8E-0059EA604D80}">
      <dgm:prSet/>
      <dgm:spPr/>
      <dgm:t>
        <a:bodyPr/>
        <a:lstStyle/>
        <a:p>
          <a:endParaRPr lang="en-US"/>
        </a:p>
      </dgm:t>
    </dgm:pt>
    <dgm:pt modelId="{E99B36E8-3D12-4C39-8E21-04AB1D94084B}">
      <dgm:prSet/>
      <dgm:spPr/>
      <dgm:t>
        <a:bodyPr/>
        <a:lstStyle/>
        <a:p>
          <a:r>
            <a:rPr lang="en-US"/>
            <a:t>School-Wide Positive Behavior Interventions and Supports are in place</a:t>
          </a:r>
          <a:endParaRPr lang="en-US" dirty="0"/>
        </a:p>
      </dgm:t>
    </dgm:pt>
    <dgm:pt modelId="{4B5EA72F-FBBE-4D57-9A2A-E373E6DB6236}" type="parTrans" cxnId="{EC78118D-8AAD-419F-9383-AF20ABADB88B}">
      <dgm:prSet/>
      <dgm:spPr/>
      <dgm:t>
        <a:bodyPr/>
        <a:lstStyle/>
        <a:p>
          <a:endParaRPr lang="en-US"/>
        </a:p>
      </dgm:t>
    </dgm:pt>
    <dgm:pt modelId="{E4E5A7F2-2942-45F8-B4E0-8A24AACDB881}" type="sibTrans" cxnId="{EC78118D-8AAD-419F-9383-AF20ABADB88B}">
      <dgm:prSet/>
      <dgm:spPr/>
      <dgm:t>
        <a:bodyPr/>
        <a:lstStyle/>
        <a:p>
          <a:endParaRPr lang="en-US"/>
        </a:p>
      </dgm:t>
    </dgm:pt>
    <dgm:pt modelId="{ADFE175C-6C6C-4BCD-9221-EE8DAC1960CB}">
      <dgm:prSet/>
      <dgm:spPr/>
      <dgm:t>
        <a:bodyPr/>
        <a:lstStyle/>
        <a:p>
          <a:r>
            <a:rPr lang="en-US"/>
            <a:t>Universal design for learning principles implemented</a:t>
          </a:r>
          <a:endParaRPr lang="en-US" dirty="0"/>
        </a:p>
      </dgm:t>
    </dgm:pt>
    <dgm:pt modelId="{10DCB1CB-EE0F-4310-A482-9C9ADEA2A19A}" type="parTrans" cxnId="{2A766AA3-B402-41A6-AC73-6565BFD63FCB}">
      <dgm:prSet/>
      <dgm:spPr/>
      <dgm:t>
        <a:bodyPr/>
        <a:lstStyle/>
        <a:p>
          <a:endParaRPr lang="en-US"/>
        </a:p>
      </dgm:t>
    </dgm:pt>
    <dgm:pt modelId="{0325FE0F-BECC-4529-A88C-50AC447032AF}" type="sibTrans" cxnId="{2A766AA3-B402-41A6-AC73-6565BFD63FCB}">
      <dgm:prSet/>
      <dgm:spPr/>
      <dgm:t>
        <a:bodyPr/>
        <a:lstStyle/>
        <a:p>
          <a:endParaRPr lang="en-US"/>
        </a:p>
      </dgm:t>
    </dgm:pt>
    <dgm:pt modelId="{6546A2E2-C8EB-4A71-AED1-99C4C101404B}">
      <dgm:prSet/>
      <dgm:spPr/>
      <dgm:t>
        <a:bodyPr/>
        <a:lstStyle/>
        <a:p>
          <a:r>
            <a:rPr lang="en-US"/>
            <a:t>Rationale</a:t>
          </a:r>
          <a:endParaRPr lang="en-US" dirty="0"/>
        </a:p>
      </dgm:t>
    </dgm:pt>
    <dgm:pt modelId="{06C8939E-E7A9-4BEF-B670-D2A35CF5EEF3}" type="parTrans" cxnId="{79D989A8-66FC-4AB8-9429-E77EE0E2EB2A}">
      <dgm:prSet/>
      <dgm:spPr/>
      <dgm:t>
        <a:bodyPr/>
        <a:lstStyle/>
        <a:p>
          <a:endParaRPr lang="en-US"/>
        </a:p>
      </dgm:t>
    </dgm:pt>
    <dgm:pt modelId="{0083D5A9-F89B-409F-94B1-6080344D0418}" type="sibTrans" cxnId="{79D989A8-66FC-4AB8-9429-E77EE0E2EB2A}">
      <dgm:prSet/>
      <dgm:spPr/>
      <dgm:t>
        <a:bodyPr/>
        <a:lstStyle/>
        <a:p>
          <a:endParaRPr lang="en-US"/>
        </a:p>
      </dgm:t>
    </dgm:pt>
    <dgm:pt modelId="{B23D5E70-361D-4893-960A-E9E9460ABC27}">
      <dgm:prSet/>
      <dgm:spPr/>
      <dgm:t>
        <a:bodyPr/>
        <a:lstStyle/>
        <a:p>
          <a:r>
            <a:rPr lang="en-US" dirty="0"/>
            <a:t>Both co-teaching and PBIS are evidence-based practices that address the needs of at-risk students and maximize the participation of all students (Bradshaw, </a:t>
          </a:r>
          <a:r>
            <a:rPr lang="en-US" dirty="0" err="1"/>
            <a:t>Waasdorp</a:t>
          </a:r>
          <a:r>
            <a:rPr lang="en-US" dirty="0"/>
            <a:t>, &amp; Leaf, 2012), (Horner, </a:t>
          </a:r>
          <a:r>
            <a:rPr lang="en-US" dirty="0" err="1"/>
            <a:t>Sugai</a:t>
          </a:r>
          <a:r>
            <a:rPr lang="en-US" dirty="0"/>
            <a:t>, &amp; Lewis, 2015), (Brown, </a:t>
          </a:r>
          <a:r>
            <a:rPr lang="en-US" dirty="0" err="1"/>
            <a:t>Howerter</a:t>
          </a:r>
          <a:r>
            <a:rPr lang="en-US" dirty="0"/>
            <a:t>, &amp; Morgan, 2013).</a:t>
          </a:r>
        </a:p>
      </dgm:t>
    </dgm:pt>
    <dgm:pt modelId="{4C29798E-1729-44D7-A73B-D840BA423E94}" type="parTrans" cxnId="{17F8A186-1711-4B2E-B15B-225DEA938214}">
      <dgm:prSet/>
      <dgm:spPr/>
      <dgm:t>
        <a:bodyPr/>
        <a:lstStyle/>
        <a:p>
          <a:endParaRPr lang="en-US"/>
        </a:p>
      </dgm:t>
    </dgm:pt>
    <dgm:pt modelId="{82F9C654-BFDC-431F-BA4E-C1BE41F02B89}" type="sibTrans" cxnId="{17F8A186-1711-4B2E-B15B-225DEA938214}">
      <dgm:prSet/>
      <dgm:spPr/>
      <dgm:t>
        <a:bodyPr/>
        <a:lstStyle/>
        <a:p>
          <a:endParaRPr lang="en-US"/>
        </a:p>
      </dgm:t>
    </dgm:pt>
    <dgm:pt modelId="{0BAFE21F-75D0-4200-B66C-10BC48EA9951}">
      <dgm:prSet/>
      <dgm:spPr/>
      <dgm:t>
        <a:bodyPr/>
        <a:lstStyle/>
        <a:p>
          <a:r>
            <a:rPr lang="en-US"/>
            <a:t>The issues</a:t>
          </a:r>
          <a:endParaRPr lang="en-US" dirty="0"/>
        </a:p>
      </dgm:t>
    </dgm:pt>
    <dgm:pt modelId="{CC44EA73-2441-45AA-B3A9-3BCCFE6ECFF9}" type="parTrans" cxnId="{D78C2857-1293-43DB-8B6B-8C6A8D383D84}">
      <dgm:prSet/>
      <dgm:spPr/>
      <dgm:t>
        <a:bodyPr/>
        <a:lstStyle/>
        <a:p>
          <a:endParaRPr lang="en-US"/>
        </a:p>
      </dgm:t>
    </dgm:pt>
    <dgm:pt modelId="{E81A61C1-FEF6-43A7-946A-68D956A112F5}" type="sibTrans" cxnId="{D78C2857-1293-43DB-8B6B-8C6A8D383D84}">
      <dgm:prSet/>
      <dgm:spPr/>
      <dgm:t>
        <a:bodyPr/>
        <a:lstStyle/>
        <a:p>
          <a:endParaRPr lang="en-US"/>
        </a:p>
      </dgm:t>
    </dgm:pt>
    <dgm:pt modelId="{157E97D5-F2F8-40F3-9A5F-DF0A853E06DE}">
      <dgm:prSet/>
      <dgm:spPr/>
      <dgm:t>
        <a:bodyPr/>
        <a:lstStyle/>
        <a:p>
          <a:r>
            <a:rPr lang="en-US"/>
            <a:t>About 16% of the student population is classified as limited English proficient (LEP) and about 14% are classified as having a disability (Section 504 and/or IEP)</a:t>
          </a:r>
          <a:endParaRPr lang="en-US" dirty="0"/>
        </a:p>
      </dgm:t>
    </dgm:pt>
    <dgm:pt modelId="{36D9DEB7-4572-46D7-BEEA-A194428ABBF5}" type="parTrans" cxnId="{D2FB8ACF-7FAA-4CBD-8C1F-D4B87E17E138}">
      <dgm:prSet/>
      <dgm:spPr/>
      <dgm:t>
        <a:bodyPr/>
        <a:lstStyle/>
        <a:p>
          <a:endParaRPr lang="en-US"/>
        </a:p>
      </dgm:t>
    </dgm:pt>
    <dgm:pt modelId="{97B10874-8947-4923-864F-844995B1F8AD}" type="sibTrans" cxnId="{D2FB8ACF-7FAA-4CBD-8C1F-D4B87E17E138}">
      <dgm:prSet/>
      <dgm:spPr/>
      <dgm:t>
        <a:bodyPr/>
        <a:lstStyle/>
        <a:p>
          <a:endParaRPr lang="en-US"/>
        </a:p>
      </dgm:t>
    </dgm:pt>
    <dgm:pt modelId="{FE6CCDFF-A68F-4C4C-BFB8-106421FF3168}">
      <dgm:prSet/>
      <dgm:spPr/>
      <dgm:t>
        <a:bodyPr/>
        <a:lstStyle/>
        <a:p>
          <a:r>
            <a:rPr lang="en-US"/>
            <a:t>The district performs below the state average on all subjects on state assessments and only 36% of all students are achieving the Meets Grade Level standard or above including only 19% of special education students and only 28% of African American students (compared to 47% of White students)</a:t>
          </a:r>
          <a:endParaRPr lang="en-US" dirty="0"/>
        </a:p>
      </dgm:t>
    </dgm:pt>
    <dgm:pt modelId="{FE3BD454-E431-43D1-8891-E58804DFE119}" type="parTrans" cxnId="{EAB1BE7C-DC35-4215-8D1A-2CE951F01895}">
      <dgm:prSet/>
      <dgm:spPr/>
      <dgm:t>
        <a:bodyPr/>
        <a:lstStyle/>
        <a:p>
          <a:endParaRPr lang="en-US"/>
        </a:p>
      </dgm:t>
    </dgm:pt>
    <dgm:pt modelId="{73124F6F-1F38-4FCF-A261-BC87277D9952}" type="sibTrans" cxnId="{EAB1BE7C-DC35-4215-8D1A-2CE951F01895}">
      <dgm:prSet/>
      <dgm:spPr/>
      <dgm:t>
        <a:bodyPr/>
        <a:lstStyle/>
        <a:p>
          <a:endParaRPr lang="en-US"/>
        </a:p>
      </dgm:t>
    </dgm:pt>
    <dgm:pt modelId="{ADD90508-A052-4D7E-BA5E-8827B9E59524}" type="pres">
      <dgm:prSet presAssocID="{B23B5C07-A5CA-4F78-AE08-BD11D8626A3A}" presName="linear" presStyleCnt="0">
        <dgm:presLayoutVars>
          <dgm:animLvl val="lvl"/>
          <dgm:resizeHandles val="exact"/>
        </dgm:presLayoutVars>
      </dgm:prSet>
      <dgm:spPr/>
    </dgm:pt>
    <dgm:pt modelId="{985F7AB8-8070-4623-878A-A427685852DB}" type="pres">
      <dgm:prSet presAssocID="{92E159E0-2E7B-4999-B5DE-033111D4E788}" presName="parentText" presStyleLbl="node1" presStyleIdx="0" presStyleCnt="3">
        <dgm:presLayoutVars>
          <dgm:chMax val="0"/>
          <dgm:bulletEnabled val="1"/>
        </dgm:presLayoutVars>
      </dgm:prSet>
      <dgm:spPr/>
    </dgm:pt>
    <dgm:pt modelId="{863F051E-E971-42BC-9C69-FB0EEF846052}" type="pres">
      <dgm:prSet presAssocID="{92E159E0-2E7B-4999-B5DE-033111D4E788}" presName="childText" presStyleLbl="revTx" presStyleIdx="0" presStyleCnt="3">
        <dgm:presLayoutVars>
          <dgm:bulletEnabled val="1"/>
        </dgm:presLayoutVars>
      </dgm:prSet>
      <dgm:spPr/>
    </dgm:pt>
    <dgm:pt modelId="{7A922259-18B6-4CA7-B7E0-FB622B77B3DB}" type="pres">
      <dgm:prSet presAssocID="{6546A2E2-C8EB-4A71-AED1-99C4C101404B}" presName="parentText" presStyleLbl="node1" presStyleIdx="1" presStyleCnt="3">
        <dgm:presLayoutVars>
          <dgm:chMax val="0"/>
          <dgm:bulletEnabled val="1"/>
        </dgm:presLayoutVars>
      </dgm:prSet>
      <dgm:spPr/>
    </dgm:pt>
    <dgm:pt modelId="{CB143360-902C-41DC-905E-2AD0EFBEA749}" type="pres">
      <dgm:prSet presAssocID="{6546A2E2-C8EB-4A71-AED1-99C4C101404B}" presName="childText" presStyleLbl="revTx" presStyleIdx="1" presStyleCnt="3">
        <dgm:presLayoutVars>
          <dgm:bulletEnabled val="1"/>
        </dgm:presLayoutVars>
      </dgm:prSet>
      <dgm:spPr/>
    </dgm:pt>
    <dgm:pt modelId="{E3940DF5-EB33-4AC7-AF82-A7E487FD5088}" type="pres">
      <dgm:prSet presAssocID="{0BAFE21F-75D0-4200-B66C-10BC48EA9951}" presName="parentText" presStyleLbl="node1" presStyleIdx="2" presStyleCnt="3">
        <dgm:presLayoutVars>
          <dgm:chMax val="0"/>
          <dgm:bulletEnabled val="1"/>
        </dgm:presLayoutVars>
      </dgm:prSet>
      <dgm:spPr/>
    </dgm:pt>
    <dgm:pt modelId="{EF5E58F4-6F2D-4C75-BEB0-2A56D56C2FF0}" type="pres">
      <dgm:prSet presAssocID="{0BAFE21F-75D0-4200-B66C-10BC48EA9951}" presName="childText" presStyleLbl="revTx" presStyleIdx="2" presStyleCnt="3">
        <dgm:presLayoutVars>
          <dgm:bulletEnabled val="1"/>
        </dgm:presLayoutVars>
      </dgm:prSet>
      <dgm:spPr/>
    </dgm:pt>
  </dgm:ptLst>
  <dgm:cxnLst>
    <dgm:cxn modelId="{927D8816-5602-4B4C-B823-4E1A940F7A3E}" type="presOf" srcId="{B23D5E70-361D-4893-960A-E9E9460ABC27}" destId="{CB143360-902C-41DC-905E-2AD0EFBEA749}" srcOrd="0" destOrd="0" presId="urn:microsoft.com/office/officeart/2005/8/layout/vList2"/>
    <dgm:cxn modelId="{DA6D9C25-24EC-4E1F-BAD9-24B4C38FB1DE}" type="presOf" srcId="{ADFE175C-6C6C-4BCD-9221-EE8DAC1960CB}" destId="{863F051E-E971-42BC-9C69-FB0EEF846052}" srcOrd="0" destOrd="2" presId="urn:microsoft.com/office/officeart/2005/8/layout/vList2"/>
    <dgm:cxn modelId="{B12E5230-A425-470A-841C-C3DB43804952}" srcId="{B23B5C07-A5CA-4F78-AE08-BD11D8626A3A}" destId="{92E159E0-2E7B-4999-B5DE-033111D4E788}" srcOrd="0" destOrd="0" parTransId="{83C42449-E63E-4D33-A5B1-9712FF67CF31}" sibTransId="{59CC1D03-F486-40C9-BE5C-1F0C1D665FB6}"/>
    <dgm:cxn modelId="{E1EBAC36-2DB9-44D2-8F96-92812364EF12}" type="presOf" srcId="{157E97D5-F2F8-40F3-9A5F-DF0A853E06DE}" destId="{EF5E58F4-6F2D-4C75-BEB0-2A56D56C2FF0}" srcOrd="0" destOrd="0" presId="urn:microsoft.com/office/officeart/2005/8/layout/vList2"/>
    <dgm:cxn modelId="{FDA6EE5C-29CF-47B0-B121-BC3FD8355E18}" type="presOf" srcId="{6546A2E2-C8EB-4A71-AED1-99C4C101404B}" destId="{7A922259-18B6-4CA7-B7E0-FB622B77B3DB}" srcOrd="0" destOrd="0" presId="urn:microsoft.com/office/officeart/2005/8/layout/vList2"/>
    <dgm:cxn modelId="{3A017462-1A7D-431F-9664-DFE55B4A1C3C}" type="presOf" srcId="{B23B5C07-A5CA-4F78-AE08-BD11D8626A3A}" destId="{ADD90508-A052-4D7E-BA5E-8827B9E59524}" srcOrd="0" destOrd="0" presId="urn:microsoft.com/office/officeart/2005/8/layout/vList2"/>
    <dgm:cxn modelId="{CDE0C565-D4AF-4D2F-B082-D66D97ACB148}" type="presOf" srcId="{10C4D1FC-7AD3-4AA8-BD5D-9BE8720A30A3}" destId="{863F051E-E971-42BC-9C69-FB0EEF846052}" srcOrd="0" destOrd="0" presId="urn:microsoft.com/office/officeart/2005/8/layout/vList2"/>
    <dgm:cxn modelId="{D78C2857-1293-43DB-8B6B-8C6A8D383D84}" srcId="{B23B5C07-A5CA-4F78-AE08-BD11D8626A3A}" destId="{0BAFE21F-75D0-4200-B66C-10BC48EA9951}" srcOrd="2" destOrd="0" parTransId="{CC44EA73-2441-45AA-B3A9-3BCCFE6ECFF9}" sibTransId="{E81A61C1-FEF6-43A7-946A-68D956A112F5}"/>
    <dgm:cxn modelId="{EAB1BE7C-DC35-4215-8D1A-2CE951F01895}" srcId="{0BAFE21F-75D0-4200-B66C-10BC48EA9951}" destId="{FE6CCDFF-A68F-4C4C-BFB8-106421FF3168}" srcOrd="1" destOrd="0" parTransId="{FE3BD454-E431-43D1-8891-E58804DFE119}" sibTransId="{73124F6F-1F38-4FCF-A261-BC87277D9952}"/>
    <dgm:cxn modelId="{65BE847D-7746-4C59-A756-F789F2A46BFE}" type="presOf" srcId="{92E159E0-2E7B-4999-B5DE-033111D4E788}" destId="{985F7AB8-8070-4623-878A-A427685852DB}" srcOrd="0" destOrd="0" presId="urn:microsoft.com/office/officeart/2005/8/layout/vList2"/>
    <dgm:cxn modelId="{3430DC80-2B54-4671-8F60-65E04EC1735A}" type="presOf" srcId="{E99B36E8-3D12-4C39-8E21-04AB1D94084B}" destId="{863F051E-E971-42BC-9C69-FB0EEF846052}" srcOrd="0" destOrd="1" presId="urn:microsoft.com/office/officeart/2005/8/layout/vList2"/>
    <dgm:cxn modelId="{17F8A186-1711-4B2E-B15B-225DEA938214}" srcId="{6546A2E2-C8EB-4A71-AED1-99C4C101404B}" destId="{B23D5E70-361D-4893-960A-E9E9460ABC27}" srcOrd="0" destOrd="0" parTransId="{4C29798E-1729-44D7-A73B-D840BA423E94}" sibTransId="{82F9C654-BFDC-431F-BA4E-C1BE41F02B89}"/>
    <dgm:cxn modelId="{EC78118D-8AAD-419F-9383-AF20ABADB88B}" srcId="{92E159E0-2E7B-4999-B5DE-033111D4E788}" destId="{E99B36E8-3D12-4C39-8E21-04AB1D94084B}" srcOrd="1" destOrd="0" parTransId="{4B5EA72F-FBBE-4D57-9A2A-E373E6DB6236}" sibTransId="{E4E5A7F2-2942-45F8-B4E0-8A24AACDB881}"/>
    <dgm:cxn modelId="{AE990A90-B23F-4A71-AA8E-0059EA604D80}" srcId="{92E159E0-2E7B-4999-B5DE-033111D4E788}" destId="{10C4D1FC-7AD3-4AA8-BD5D-9BE8720A30A3}" srcOrd="0" destOrd="0" parTransId="{9ACA0883-D41C-490F-9757-64308546D85A}" sibTransId="{DF546036-3965-4538-B83A-BE3C2ABD763B}"/>
    <dgm:cxn modelId="{2A766AA3-B402-41A6-AC73-6565BFD63FCB}" srcId="{92E159E0-2E7B-4999-B5DE-033111D4E788}" destId="{ADFE175C-6C6C-4BCD-9221-EE8DAC1960CB}" srcOrd="2" destOrd="0" parTransId="{10DCB1CB-EE0F-4310-A482-9C9ADEA2A19A}" sibTransId="{0325FE0F-BECC-4529-A88C-50AC447032AF}"/>
    <dgm:cxn modelId="{79D989A8-66FC-4AB8-9429-E77EE0E2EB2A}" srcId="{B23B5C07-A5CA-4F78-AE08-BD11D8626A3A}" destId="{6546A2E2-C8EB-4A71-AED1-99C4C101404B}" srcOrd="1" destOrd="0" parTransId="{06C8939E-E7A9-4BEF-B670-D2A35CF5EEF3}" sibTransId="{0083D5A9-F89B-409F-94B1-6080344D0418}"/>
    <dgm:cxn modelId="{96D2C5AA-B2D4-4DC5-B878-D2FA64BE077A}" type="presOf" srcId="{0BAFE21F-75D0-4200-B66C-10BC48EA9951}" destId="{E3940DF5-EB33-4AC7-AF82-A7E487FD5088}" srcOrd="0" destOrd="0" presId="urn:microsoft.com/office/officeart/2005/8/layout/vList2"/>
    <dgm:cxn modelId="{95404CB3-FF89-46F2-A3FF-0D940E56C93D}" type="presOf" srcId="{FE6CCDFF-A68F-4C4C-BFB8-106421FF3168}" destId="{EF5E58F4-6F2D-4C75-BEB0-2A56D56C2FF0}" srcOrd="0" destOrd="1" presId="urn:microsoft.com/office/officeart/2005/8/layout/vList2"/>
    <dgm:cxn modelId="{D2FB8ACF-7FAA-4CBD-8C1F-D4B87E17E138}" srcId="{0BAFE21F-75D0-4200-B66C-10BC48EA9951}" destId="{157E97D5-F2F8-40F3-9A5F-DF0A853E06DE}" srcOrd="0" destOrd="0" parTransId="{36D9DEB7-4572-46D7-BEEA-A194428ABBF5}" sibTransId="{97B10874-8947-4923-864F-844995B1F8AD}"/>
    <dgm:cxn modelId="{9B2B3BA6-9180-481A-BE92-64F593157E6B}" type="presParOf" srcId="{ADD90508-A052-4D7E-BA5E-8827B9E59524}" destId="{985F7AB8-8070-4623-878A-A427685852DB}" srcOrd="0" destOrd="0" presId="urn:microsoft.com/office/officeart/2005/8/layout/vList2"/>
    <dgm:cxn modelId="{C5D59A57-645B-4B13-A581-C957774C6DF8}" type="presParOf" srcId="{ADD90508-A052-4D7E-BA5E-8827B9E59524}" destId="{863F051E-E971-42BC-9C69-FB0EEF846052}" srcOrd="1" destOrd="0" presId="urn:microsoft.com/office/officeart/2005/8/layout/vList2"/>
    <dgm:cxn modelId="{49FD8454-9B57-4F35-816C-CD9F063137F3}" type="presParOf" srcId="{ADD90508-A052-4D7E-BA5E-8827B9E59524}" destId="{7A922259-18B6-4CA7-B7E0-FB622B77B3DB}" srcOrd="2" destOrd="0" presId="urn:microsoft.com/office/officeart/2005/8/layout/vList2"/>
    <dgm:cxn modelId="{F6EFB9B1-5D0F-481D-B4CA-02F84D1BBCB7}" type="presParOf" srcId="{ADD90508-A052-4D7E-BA5E-8827B9E59524}" destId="{CB143360-902C-41DC-905E-2AD0EFBEA749}" srcOrd="3" destOrd="0" presId="urn:microsoft.com/office/officeart/2005/8/layout/vList2"/>
    <dgm:cxn modelId="{E6ED5D1D-610D-4FB8-B18F-EA1F3DD23EA5}" type="presParOf" srcId="{ADD90508-A052-4D7E-BA5E-8827B9E59524}" destId="{E3940DF5-EB33-4AC7-AF82-A7E487FD5088}" srcOrd="4" destOrd="0" presId="urn:microsoft.com/office/officeart/2005/8/layout/vList2"/>
    <dgm:cxn modelId="{94BFC6B9-223A-4F46-A477-023B4FF4334D}" type="presParOf" srcId="{ADD90508-A052-4D7E-BA5E-8827B9E59524}" destId="{EF5E58F4-6F2D-4C75-BEB0-2A56D56C2FF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102F8-0F79-4EA4-9222-256E6630789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96C11C08-B576-4BCE-AE76-E6CAC921A0AB}">
      <dgm:prSet phldrT="[Text]"/>
      <dgm:spPr/>
      <dgm:t>
        <a:bodyPr/>
        <a:lstStyle/>
        <a:p>
          <a:r>
            <a:rPr lang="en-US"/>
            <a:t>Classrooms</a:t>
          </a:r>
        </a:p>
      </dgm:t>
    </dgm:pt>
    <dgm:pt modelId="{B084D797-CA05-40C6-A4F4-9F303D3D33D5}" type="parTrans" cxnId="{062B16FF-B23F-4F9D-A4CC-F1CAD4668AE5}">
      <dgm:prSet/>
      <dgm:spPr/>
      <dgm:t>
        <a:bodyPr/>
        <a:lstStyle/>
        <a:p>
          <a:endParaRPr lang="en-US"/>
        </a:p>
      </dgm:t>
    </dgm:pt>
    <dgm:pt modelId="{4F3FAEBC-6AEE-4311-8537-3490E3E4B278}" type="sibTrans" cxnId="{062B16FF-B23F-4F9D-A4CC-F1CAD4668AE5}">
      <dgm:prSet/>
      <dgm:spPr/>
      <dgm:t>
        <a:bodyPr/>
        <a:lstStyle/>
        <a:p>
          <a:endParaRPr lang="en-US"/>
        </a:p>
      </dgm:t>
    </dgm:pt>
    <dgm:pt modelId="{C7408284-24C2-42ED-AC13-B95FDCE0B839}">
      <dgm:prSet/>
      <dgm:spPr/>
      <dgm:t>
        <a:bodyPr/>
        <a:lstStyle/>
        <a:p>
          <a:r>
            <a:rPr lang="en-US"/>
            <a:t>Each classroom has two highly qualified teachers in a co-teaching model</a:t>
          </a:r>
          <a:endParaRPr lang="en-US" dirty="0"/>
        </a:p>
      </dgm:t>
    </dgm:pt>
    <dgm:pt modelId="{8CD3994C-9C8B-4B17-8697-1284BCF23625}" type="parTrans" cxnId="{A665CFFE-728D-4AE3-A261-29DA2AE34534}">
      <dgm:prSet/>
      <dgm:spPr/>
      <dgm:t>
        <a:bodyPr/>
        <a:lstStyle/>
        <a:p>
          <a:endParaRPr lang="en-US"/>
        </a:p>
      </dgm:t>
    </dgm:pt>
    <dgm:pt modelId="{6DD4BAF1-D4E1-4B7B-B73D-3E2A3986387F}" type="sibTrans" cxnId="{A665CFFE-728D-4AE3-A261-29DA2AE34534}">
      <dgm:prSet/>
      <dgm:spPr/>
      <dgm:t>
        <a:bodyPr/>
        <a:lstStyle/>
        <a:p>
          <a:endParaRPr lang="en-US"/>
        </a:p>
      </dgm:t>
    </dgm:pt>
    <dgm:pt modelId="{CC3F7DE8-0F70-4AF7-B4F5-160FFAC126C0}">
      <dgm:prSet/>
      <dgm:spPr/>
      <dgm:t>
        <a:bodyPr/>
        <a:lstStyle/>
        <a:p>
          <a:r>
            <a:rPr lang="en-US"/>
            <a:t>Classrooms are provided with UDL technology for their subject matter</a:t>
          </a:r>
          <a:endParaRPr lang="en-US" dirty="0"/>
        </a:p>
      </dgm:t>
    </dgm:pt>
    <dgm:pt modelId="{D7673FD1-49E6-4C1F-8794-2B5C6F71A7B9}" type="parTrans" cxnId="{9BA4259F-3506-4D54-A68C-125702D4972D}">
      <dgm:prSet/>
      <dgm:spPr/>
      <dgm:t>
        <a:bodyPr/>
        <a:lstStyle/>
        <a:p>
          <a:endParaRPr lang="en-US"/>
        </a:p>
      </dgm:t>
    </dgm:pt>
    <dgm:pt modelId="{0FF234DD-FFCB-4B29-8947-901588953311}" type="sibTrans" cxnId="{9BA4259F-3506-4D54-A68C-125702D4972D}">
      <dgm:prSet/>
      <dgm:spPr/>
      <dgm:t>
        <a:bodyPr/>
        <a:lstStyle/>
        <a:p>
          <a:endParaRPr lang="en-US"/>
        </a:p>
      </dgm:t>
    </dgm:pt>
    <dgm:pt modelId="{44D5281F-B3ED-4301-922F-10367F6B0476}">
      <dgm:prSet/>
      <dgm:spPr/>
      <dgm:t>
        <a:bodyPr/>
        <a:lstStyle/>
        <a:p>
          <a:r>
            <a:rPr lang="en-US"/>
            <a:t>Accountability</a:t>
          </a:r>
          <a:endParaRPr lang="en-US" dirty="0"/>
        </a:p>
      </dgm:t>
    </dgm:pt>
    <dgm:pt modelId="{080D674C-FAA6-4A90-B79A-4E587DD25B72}" type="parTrans" cxnId="{3136D667-865E-4E5A-B959-8DED39E1946B}">
      <dgm:prSet/>
      <dgm:spPr/>
      <dgm:t>
        <a:bodyPr/>
        <a:lstStyle/>
        <a:p>
          <a:endParaRPr lang="en-US"/>
        </a:p>
      </dgm:t>
    </dgm:pt>
    <dgm:pt modelId="{B5374B54-0C33-41A8-AB2E-6C1F28A66D9A}" type="sibTrans" cxnId="{3136D667-865E-4E5A-B959-8DED39E1946B}">
      <dgm:prSet/>
      <dgm:spPr/>
      <dgm:t>
        <a:bodyPr/>
        <a:lstStyle/>
        <a:p>
          <a:endParaRPr lang="en-US"/>
        </a:p>
      </dgm:t>
    </dgm:pt>
    <dgm:pt modelId="{09070D3D-1627-4A3D-A5C1-B2F989AA3E0A}">
      <dgm:prSet/>
      <dgm:spPr/>
      <dgm:t>
        <a:bodyPr/>
        <a:lstStyle/>
        <a:p>
          <a:r>
            <a:rPr lang="en-US"/>
            <a:t>Classroom data is reviewed in meetings so that progress can be measured over time</a:t>
          </a:r>
          <a:endParaRPr lang="en-US" dirty="0"/>
        </a:p>
      </dgm:t>
    </dgm:pt>
    <dgm:pt modelId="{46054787-8584-47EC-A811-3E65BD820322}" type="parTrans" cxnId="{4D258F80-4A01-4968-B1E7-11D7D2E59CB0}">
      <dgm:prSet/>
      <dgm:spPr/>
      <dgm:t>
        <a:bodyPr/>
        <a:lstStyle/>
        <a:p>
          <a:endParaRPr lang="en-US"/>
        </a:p>
      </dgm:t>
    </dgm:pt>
    <dgm:pt modelId="{EDE0D249-F871-45BD-9D33-817FFCDA7FF4}" type="sibTrans" cxnId="{4D258F80-4A01-4968-B1E7-11D7D2E59CB0}">
      <dgm:prSet/>
      <dgm:spPr/>
      <dgm:t>
        <a:bodyPr/>
        <a:lstStyle/>
        <a:p>
          <a:endParaRPr lang="en-US"/>
        </a:p>
      </dgm:t>
    </dgm:pt>
    <dgm:pt modelId="{2E11E4AF-2AB5-4AB1-BB50-A0138DF2A593}">
      <dgm:prSet/>
      <dgm:spPr/>
      <dgm:t>
        <a:bodyPr/>
        <a:lstStyle/>
        <a:p>
          <a:r>
            <a:rPr lang="en-US"/>
            <a:t>Classroom teachers meet together at least once a week for planning and review of data. Teachers meet by subject to review data at least once per month.</a:t>
          </a:r>
          <a:endParaRPr lang="en-US" dirty="0"/>
        </a:p>
      </dgm:t>
    </dgm:pt>
    <dgm:pt modelId="{DFCA8F7F-E2DC-4A81-8210-F6BF6FCDBF42}" type="parTrans" cxnId="{12553E8E-593D-468A-B6CE-281D61CA8F9E}">
      <dgm:prSet/>
      <dgm:spPr/>
      <dgm:t>
        <a:bodyPr/>
        <a:lstStyle/>
        <a:p>
          <a:endParaRPr lang="en-US"/>
        </a:p>
      </dgm:t>
    </dgm:pt>
    <dgm:pt modelId="{BA0E8F2C-AA87-443D-B204-0913F10AE37E}" type="sibTrans" cxnId="{12553E8E-593D-468A-B6CE-281D61CA8F9E}">
      <dgm:prSet/>
      <dgm:spPr/>
      <dgm:t>
        <a:bodyPr/>
        <a:lstStyle/>
        <a:p>
          <a:endParaRPr lang="en-US"/>
        </a:p>
      </dgm:t>
    </dgm:pt>
    <dgm:pt modelId="{B18AE1E2-18FC-4112-ACDF-53ADEB8FC481}">
      <dgm:prSet/>
      <dgm:spPr/>
      <dgm:t>
        <a:bodyPr/>
        <a:lstStyle/>
        <a:p>
          <a:r>
            <a:rPr lang="en-US"/>
            <a:t>Staff support</a:t>
          </a:r>
          <a:endParaRPr lang="en-US" dirty="0"/>
        </a:p>
      </dgm:t>
    </dgm:pt>
    <dgm:pt modelId="{A44275F4-EDF0-4DFA-9E83-09BFF44C0363}" type="parTrans" cxnId="{90C45774-33C2-4A03-BE28-EA71077E050A}">
      <dgm:prSet/>
      <dgm:spPr/>
      <dgm:t>
        <a:bodyPr/>
        <a:lstStyle/>
        <a:p>
          <a:endParaRPr lang="en-US"/>
        </a:p>
      </dgm:t>
    </dgm:pt>
    <dgm:pt modelId="{A71F8906-DB5A-4766-87EC-961A5078EFC6}" type="sibTrans" cxnId="{90C45774-33C2-4A03-BE28-EA71077E050A}">
      <dgm:prSet/>
      <dgm:spPr/>
      <dgm:t>
        <a:bodyPr/>
        <a:lstStyle/>
        <a:p>
          <a:endParaRPr lang="en-US"/>
        </a:p>
      </dgm:t>
    </dgm:pt>
    <dgm:pt modelId="{E9001E6D-2008-4140-8564-F25DC2CA1344}">
      <dgm:prSet/>
      <dgm:spPr/>
      <dgm:t>
        <a:bodyPr/>
        <a:lstStyle/>
        <a:p>
          <a:r>
            <a:rPr lang="en-US"/>
            <a:t>Staff would be trained on the school specific PBIS framework and UDL curricula</a:t>
          </a:r>
          <a:endParaRPr lang="en-US" dirty="0"/>
        </a:p>
      </dgm:t>
    </dgm:pt>
    <dgm:pt modelId="{0EE70AD7-90A2-467C-A134-13928927E16D}" type="parTrans" cxnId="{896B2A9D-8E5C-4C0D-B3D3-1C3A1E0D2030}">
      <dgm:prSet/>
      <dgm:spPr/>
      <dgm:t>
        <a:bodyPr/>
        <a:lstStyle/>
        <a:p>
          <a:endParaRPr lang="en-US"/>
        </a:p>
      </dgm:t>
    </dgm:pt>
    <dgm:pt modelId="{498B65D4-8F73-423A-B625-82222CB4441F}" type="sibTrans" cxnId="{896B2A9D-8E5C-4C0D-B3D3-1C3A1E0D2030}">
      <dgm:prSet/>
      <dgm:spPr/>
      <dgm:t>
        <a:bodyPr/>
        <a:lstStyle/>
        <a:p>
          <a:endParaRPr lang="en-US"/>
        </a:p>
      </dgm:t>
    </dgm:pt>
    <dgm:pt modelId="{9527E760-B0D4-42A1-9B52-BA731E04E967}">
      <dgm:prSet/>
      <dgm:spPr/>
      <dgm:t>
        <a:bodyPr/>
        <a:lstStyle/>
        <a:p>
          <a:r>
            <a:rPr lang="en-US"/>
            <a:t>Continued support would be provided by administrators on implementation of practices and assistance reviewing data to make decisions</a:t>
          </a:r>
          <a:endParaRPr lang="en-US" dirty="0"/>
        </a:p>
      </dgm:t>
    </dgm:pt>
    <dgm:pt modelId="{801D7AFD-F83D-4347-BB26-29C21DC20383}" type="parTrans" cxnId="{47829FC4-B17C-42DF-9F6E-1658DBA5DF2A}">
      <dgm:prSet/>
      <dgm:spPr/>
      <dgm:t>
        <a:bodyPr/>
        <a:lstStyle/>
        <a:p>
          <a:endParaRPr lang="en-US"/>
        </a:p>
      </dgm:t>
    </dgm:pt>
    <dgm:pt modelId="{E5DDA2F8-559B-4D71-BD0C-6722C8FA8980}" type="sibTrans" cxnId="{47829FC4-B17C-42DF-9F6E-1658DBA5DF2A}">
      <dgm:prSet/>
      <dgm:spPr/>
      <dgm:t>
        <a:bodyPr/>
        <a:lstStyle/>
        <a:p>
          <a:endParaRPr lang="en-US"/>
        </a:p>
      </dgm:t>
    </dgm:pt>
    <dgm:pt modelId="{1AE2D0D3-791B-4077-AE80-36D4458B41A6}">
      <dgm:prSet/>
      <dgm:spPr/>
      <dgm:t>
        <a:bodyPr/>
        <a:lstStyle/>
        <a:p>
          <a:r>
            <a:rPr lang="en-US"/>
            <a:t>Physical safety would be created through the PBIS system</a:t>
          </a:r>
          <a:endParaRPr lang="en-US" dirty="0"/>
        </a:p>
      </dgm:t>
    </dgm:pt>
    <dgm:pt modelId="{31FC1390-8863-4966-B9DA-CA3C62FF2756}" type="parTrans" cxnId="{AB20DCE5-D9C5-45F2-B11A-90DB971626A7}">
      <dgm:prSet/>
      <dgm:spPr/>
      <dgm:t>
        <a:bodyPr/>
        <a:lstStyle/>
        <a:p>
          <a:endParaRPr lang="en-US"/>
        </a:p>
      </dgm:t>
    </dgm:pt>
    <dgm:pt modelId="{6EC35F7F-5299-42FD-91D2-C63E35149811}" type="sibTrans" cxnId="{AB20DCE5-D9C5-45F2-B11A-90DB971626A7}">
      <dgm:prSet/>
      <dgm:spPr/>
      <dgm:t>
        <a:bodyPr/>
        <a:lstStyle/>
        <a:p>
          <a:endParaRPr lang="en-US"/>
        </a:p>
      </dgm:t>
    </dgm:pt>
    <dgm:pt modelId="{B018EE13-0538-4A4A-AF68-06D9F635F54F}">
      <dgm:prSet/>
      <dgm:spPr/>
      <dgm:t>
        <a:bodyPr/>
        <a:lstStyle/>
        <a:p>
          <a:r>
            <a:rPr lang="en-US"/>
            <a:t>Teacher-student ratio would be low due to having two teachers in each classroom. Classrooms with younger students would have smaller ratios and as students gain independence skills class sizes could increase.</a:t>
          </a:r>
          <a:endParaRPr lang="en-US" dirty="0"/>
        </a:p>
      </dgm:t>
    </dgm:pt>
    <dgm:pt modelId="{C8C6C5E5-543E-49C5-9C75-755D67FD2D04}" type="parTrans" cxnId="{87500E6B-169E-4E9B-8591-256856FB0653}">
      <dgm:prSet/>
      <dgm:spPr/>
      <dgm:t>
        <a:bodyPr/>
        <a:lstStyle/>
        <a:p>
          <a:endParaRPr lang="en-US"/>
        </a:p>
      </dgm:t>
    </dgm:pt>
    <dgm:pt modelId="{30C495D8-046B-4A2E-B04E-2503D4E14C43}" type="sibTrans" cxnId="{87500E6B-169E-4E9B-8591-256856FB0653}">
      <dgm:prSet/>
      <dgm:spPr/>
      <dgm:t>
        <a:bodyPr/>
        <a:lstStyle/>
        <a:p>
          <a:endParaRPr lang="en-US"/>
        </a:p>
      </dgm:t>
    </dgm:pt>
    <dgm:pt modelId="{3BC50546-BE48-4B2A-B07C-A5DF5E134361}">
      <dgm:prSet/>
      <dgm:spPr/>
      <dgm:t>
        <a:bodyPr/>
        <a:lstStyle/>
        <a:p>
          <a:r>
            <a:rPr lang="en-US"/>
            <a:t>Technology would be used for accessibility needs and to enhance learning</a:t>
          </a:r>
          <a:endParaRPr lang="en-US" dirty="0"/>
        </a:p>
      </dgm:t>
    </dgm:pt>
    <dgm:pt modelId="{D74AA2EF-C853-45CE-85C7-54A501435373}" type="parTrans" cxnId="{CF0292B6-AE9F-4B38-AEA2-0ACE25ABB2DE}">
      <dgm:prSet/>
      <dgm:spPr/>
      <dgm:t>
        <a:bodyPr/>
        <a:lstStyle/>
        <a:p>
          <a:endParaRPr lang="en-US"/>
        </a:p>
      </dgm:t>
    </dgm:pt>
    <dgm:pt modelId="{DC9B5A02-9BB8-4328-AF16-060D4583D174}" type="sibTrans" cxnId="{CF0292B6-AE9F-4B38-AEA2-0ACE25ABB2DE}">
      <dgm:prSet/>
      <dgm:spPr/>
      <dgm:t>
        <a:bodyPr/>
        <a:lstStyle/>
        <a:p>
          <a:endParaRPr lang="en-US"/>
        </a:p>
      </dgm:t>
    </dgm:pt>
    <dgm:pt modelId="{A5536AD4-68E1-4AC1-946A-9529EFC72707}" type="pres">
      <dgm:prSet presAssocID="{E32102F8-0F79-4EA4-9222-256E66307892}" presName="linear" presStyleCnt="0">
        <dgm:presLayoutVars>
          <dgm:animLvl val="lvl"/>
          <dgm:resizeHandles val="exact"/>
        </dgm:presLayoutVars>
      </dgm:prSet>
      <dgm:spPr/>
    </dgm:pt>
    <dgm:pt modelId="{2DC4BDB3-849C-4475-9E14-B5A4E142F53A}" type="pres">
      <dgm:prSet presAssocID="{96C11C08-B576-4BCE-AE76-E6CAC921A0AB}" presName="parentText" presStyleLbl="node1" presStyleIdx="0" presStyleCnt="6">
        <dgm:presLayoutVars>
          <dgm:chMax val="0"/>
          <dgm:bulletEnabled val="1"/>
        </dgm:presLayoutVars>
      </dgm:prSet>
      <dgm:spPr/>
    </dgm:pt>
    <dgm:pt modelId="{CEA85D99-F0EE-477C-A139-C3CC5C109959}" type="pres">
      <dgm:prSet presAssocID="{96C11C08-B576-4BCE-AE76-E6CAC921A0AB}" presName="childText" presStyleLbl="revTx" presStyleIdx="0" presStyleCnt="3">
        <dgm:presLayoutVars>
          <dgm:bulletEnabled val="1"/>
        </dgm:presLayoutVars>
      </dgm:prSet>
      <dgm:spPr/>
    </dgm:pt>
    <dgm:pt modelId="{CF139C05-4B97-4A31-8003-7A11333916D4}" type="pres">
      <dgm:prSet presAssocID="{44D5281F-B3ED-4301-922F-10367F6B0476}" presName="parentText" presStyleLbl="node1" presStyleIdx="1" presStyleCnt="6">
        <dgm:presLayoutVars>
          <dgm:chMax val="0"/>
          <dgm:bulletEnabled val="1"/>
        </dgm:presLayoutVars>
      </dgm:prSet>
      <dgm:spPr/>
    </dgm:pt>
    <dgm:pt modelId="{8EABA08A-E417-475D-BD2F-90A2744C61EA}" type="pres">
      <dgm:prSet presAssocID="{44D5281F-B3ED-4301-922F-10367F6B0476}" presName="childText" presStyleLbl="revTx" presStyleIdx="1" presStyleCnt="3">
        <dgm:presLayoutVars>
          <dgm:bulletEnabled val="1"/>
        </dgm:presLayoutVars>
      </dgm:prSet>
      <dgm:spPr/>
    </dgm:pt>
    <dgm:pt modelId="{2A68A0FF-7887-4305-B820-3CF53989D32B}" type="pres">
      <dgm:prSet presAssocID="{B18AE1E2-18FC-4112-ACDF-53ADEB8FC481}" presName="parentText" presStyleLbl="node1" presStyleIdx="2" presStyleCnt="6">
        <dgm:presLayoutVars>
          <dgm:chMax val="0"/>
          <dgm:bulletEnabled val="1"/>
        </dgm:presLayoutVars>
      </dgm:prSet>
      <dgm:spPr/>
    </dgm:pt>
    <dgm:pt modelId="{6BB8DAFD-0BF0-400D-A98E-A42241F4B02F}" type="pres">
      <dgm:prSet presAssocID="{B18AE1E2-18FC-4112-ACDF-53ADEB8FC481}" presName="childText" presStyleLbl="revTx" presStyleIdx="2" presStyleCnt="3">
        <dgm:presLayoutVars>
          <dgm:bulletEnabled val="1"/>
        </dgm:presLayoutVars>
      </dgm:prSet>
      <dgm:spPr/>
    </dgm:pt>
    <dgm:pt modelId="{766CCFB5-B99F-4118-B061-950F02C8D504}" type="pres">
      <dgm:prSet presAssocID="{1AE2D0D3-791B-4077-AE80-36D4458B41A6}" presName="parentText" presStyleLbl="node1" presStyleIdx="3" presStyleCnt="6">
        <dgm:presLayoutVars>
          <dgm:chMax val="0"/>
          <dgm:bulletEnabled val="1"/>
        </dgm:presLayoutVars>
      </dgm:prSet>
      <dgm:spPr/>
    </dgm:pt>
    <dgm:pt modelId="{7E06C3D1-FF54-46D9-90FD-6E4371D1B064}" type="pres">
      <dgm:prSet presAssocID="{6EC35F7F-5299-42FD-91D2-C63E35149811}" presName="spacer" presStyleCnt="0"/>
      <dgm:spPr/>
    </dgm:pt>
    <dgm:pt modelId="{B871C311-35DA-44D2-A617-5286E296FF4E}" type="pres">
      <dgm:prSet presAssocID="{B018EE13-0538-4A4A-AF68-06D9F635F54F}" presName="parentText" presStyleLbl="node1" presStyleIdx="4" presStyleCnt="6">
        <dgm:presLayoutVars>
          <dgm:chMax val="0"/>
          <dgm:bulletEnabled val="1"/>
        </dgm:presLayoutVars>
      </dgm:prSet>
      <dgm:spPr/>
    </dgm:pt>
    <dgm:pt modelId="{6A530B46-590A-4F7A-A1C5-A942D7B41A2C}" type="pres">
      <dgm:prSet presAssocID="{30C495D8-046B-4A2E-B04E-2503D4E14C43}" presName="spacer" presStyleCnt="0"/>
      <dgm:spPr/>
    </dgm:pt>
    <dgm:pt modelId="{5A30E494-5C56-4034-8047-D439AF29BD2E}" type="pres">
      <dgm:prSet presAssocID="{3BC50546-BE48-4B2A-B07C-A5DF5E134361}" presName="parentText" presStyleLbl="node1" presStyleIdx="5" presStyleCnt="6">
        <dgm:presLayoutVars>
          <dgm:chMax val="0"/>
          <dgm:bulletEnabled val="1"/>
        </dgm:presLayoutVars>
      </dgm:prSet>
      <dgm:spPr/>
    </dgm:pt>
  </dgm:ptLst>
  <dgm:cxnLst>
    <dgm:cxn modelId="{41AD3626-0D49-467B-8356-027DEFDC3B75}" type="presOf" srcId="{CC3F7DE8-0F70-4AF7-B4F5-160FFAC126C0}" destId="{CEA85D99-F0EE-477C-A139-C3CC5C109959}" srcOrd="0" destOrd="1" presId="urn:microsoft.com/office/officeart/2005/8/layout/vList2"/>
    <dgm:cxn modelId="{2A81BF33-66B2-4723-B0FC-0FEC7BDB2995}" type="presOf" srcId="{96C11C08-B576-4BCE-AE76-E6CAC921A0AB}" destId="{2DC4BDB3-849C-4475-9E14-B5A4E142F53A}" srcOrd="0" destOrd="0" presId="urn:microsoft.com/office/officeart/2005/8/layout/vList2"/>
    <dgm:cxn modelId="{6755BF41-9E4B-4676-AEF5-4BD5A8863EA3}" type="presOf" srcId="{B018EE13-0538-4A4A-AF68-06D9F635F54F}" destId="{B871C311-35DA-44D2-A617-5286E296FF4E}" srcOrd="0" destOrd="0" presId="urn:microsoft.com/office/officeart/2005/8/layout/vList2"/>
    <dgm:cxn modelId="{3136D667-865E-4E5A-B959-8DED39E1946B}" srcId="{E32102F8-0F79-4EA4-9222-256E66307892}" destId="{44D5281F-B3ED-4301-922F-10367F6B0476}" srcOrd="1" destOrd="0" parTransId="{080D674C-FAA6-4A90-B79A-4E587DD25B72}" sibTransId="{B5374B54-0C33-41A8-AB2E-6C1F28A66D9A}"/>
    <dgm:cxn modelId="{87500E6B-169E-4E9B-8591-256856FB0653}" srcId="{E32102F8-0F79-4EA4-9222-256E66307892}" destId="{B018EE13-0538-4A4A-AF68-06D9F635F54F}" srcOrd="4" destOrd="0" parTransId="{C8C6C5E5-543E-49C5-9C75-755D67FD2D04}" sibTransId="{30C495D8-046B-4A2E-B04E-2503D4E14C43}"/>
    <dgm:cxn modelId="{90C45774-33C2-4A03-BE28-EA71077E050A}" srcId="{E32102F8-0F79-4EA4-9222-256E66307892}" destId="{B18AE1E2-18FC-4112-ACDF-53ADEB8FC481}" srcOrd="2" destOrd="0" parTransId="{A44275F4-EDF0-4DFA-9E83-09BFF44C0363}" sibTransId="{A71F8906-DB5A-4766-87EC-961A5078EFC6}"/>
    <dgm:cxn modelId="{6A939F5A-0C01-4A88-AAF7-097377878457}" type="presOf" srcId="{E32102F8-0F79-4EA4-9222-256E66307892}" destId="{A5536AD4-68E1-4AC1-946A-9529EFC72707}" srcOrd="0" destOrd="0" presId="urn:microsoft.com/office/officeart/2005/8/layout/vList2"/>
    <dgm:cxn modelId="{4D258F80-4A01-4968-B1E7-11D7D2E59CB0}" srcId="{44D5281F-B3ED-4301-922F-10367F6B0476}" destId="{09070D3D-1627-4A3D-A5C1-B2F989AA3E0A}" srcOrd="0" destOrd="0" parTransId="{46054787-8584-47EC-A811-3E65BD820322}" sibTransId="{EDE0D249-F871-45BD-9D33-817FFCDA7FF4}"/>
    <dgm:cxn modelId="{E9A0DA83-A8A1-45C7-831B-C58AB31E8801}" type="presOf" srcId="{09070D3D-1627-4A3D-A5C1-B2F989AA3E0A}" destId="{8EABA08A-E417-475D-BD2F-90A2744C61EA}" srcOrd="0" destOrd="0" presId="urn:microsoft.com/office/officeart/2005/8/layout/vList2"/>
    <dgm:cxn modelId="{12553E8E-593D-468A-B6CE-281D61CA8F9E}" srcId="{44D5281F-B3ED-4301-922F-10367F6B0476}" destId="{2E11E4AF-2AB5-4AB1-BB50-A0138DF2A593}" srcOrd="1" destOrd="0" parTransId="{DFCA8F7F-E2DC-4A81-8210-F6BF6FCDBF42}" sibTransId="{BA0E8F2C-AA87-443D-B204-0913F10AE37E}"/>
    <dgm:cxn modelId="{CB994399-C624-4CEA-A58E-A7B8F787A575}" type="presOf" srcId="{44D5281F-B3ED-4301-922F-10367F6B0476}" destId="{CF139C05-4B97-4A31-8003-7A11333916D4}" srcOrd="0" destOrd="0" presId="urn:microsoft.com/office/officeart/2005/8/layout/vList2"/>
    <dgm:cxn modelId="{896B2A9D-8E5C-4C0D-B3D3-1C3A1E0D2030}" srcId="{B18AE1E2-18FC-4112-ACDF-53ADEB8FC481}" destId="{E9001E6D-2008-4140-8564-F25DC2CA1344}" srcOrd="0" destOrd="0" parTransId="{0EE70AD7-90A2-467C-A134-13928927E16D}" sibTransId="{498B65D4-8F73-423A-B625-82222CB4441F}"/>
    <dgm:cxn modelId="{9BA4259F-3506-4D54-A68C-125702D4972D}" srcId="{96C11C08-B576-4BCE-AE76-E6CAC921A0AB}" destId="{CC3F7DE8-0F70-4AF7-B4F5-160FFAC126C0}" srcOrd="1" destOrd="0" parTransId="{D7673FD1-49E6-4C1F-8794-2B5C6F71A7B9}" sibTransId="{0FF234DD-FFCB-4B29-8947-901588953311}"/>
    <dgm:cxn modelId="{DE316AA6-FD90-4FCE-B56A-9EECF6E1784D}" type="presOf" srcId="{2E11E4AF-2AB5-4AB1-BB50-A0138DF2A593}" destId="{8EABA08A-E417-475D-BD2F-90A2744C61EA}" srcOrd="0" destOrd="1" presId="urn:microsoft.com/office/officeart/2005/8/layout/vList2"/>
    <dgm:cxn modelId="{EB838AAA-3FBC-42E3-8539-AD4A2F590BFE}" type="presOf" srcId="{E9001E6D-2008-4140-8564-F25DC2CA1344}" destId="{6BB8DAFD-0BF0-400D-A98E-A42241F4B02F}" srcOrd="0" destOrd="0" presId="urn:microsoft.com/office/officeart/2005/8/layout/vList2"/>
    <dgm:cxn modelId="{CF0292B6-AE9F-4B38-AEA2-0ACE25ABB2DE}" srcId="{E32102F8-0F79-4EA4-9222-256E66307892}" destId="{3BC50546-BE48-4B2A-B07C-A5DF5E134361}" srcOrd="5" destOrd="0" parTransId="{D74AA2EF-C853-45CE-85C7-54A501435373}" sibTransId="{DC9B5A02-9BB8-4328-AF16-060D4583D174}"/>
    <dgm:cxn modelId="{F40BE5B9-B9F5-453B-9CA4-3B72BEF590F9}" type="presOf" srcId="{1AE2D0D3-791B-4077-AE80-36D4458B41A6}" destId="{766CCFB5-B99F-4118-B061-950F02C8D504}" srcOrd="0" destOrd="0" presId="urn:microsoft.com/office/officeart/2005/8/layout/vList2"/>
    <dgm:cxn modelId="{47829FC4-B17C-42DF-9F6E-1658DBA5DF2A}" srcId="{B18AE1E2-18FC-4112-ACDF-53ADEB8FC481}" destId="{9527E760-B0D4-42A1-9B52-BA731E04E967}" srcOrd="1" destOrd="0" parTransId="{801D7AFD-F83D-4347-BB26-29C21DC20383}" sibTransId="{E5DDA2F8-559B-4D71-BD0C-6722C8FA8980}"/>
    <dgm:cxn modelId="{8B153DC6-7E35-4E91-A491-FED72BE75B51}" type="presOf" srcId="{3BC50546-BE48-4B2A-B07C-A5DF5E134361}" destId="{5A30E494-5C56-4034-8047-D439AF29BD2E}" srcOrd="0" destOrd="0" presId="urn:microsoft.com/office/officeart/2005/8/layout/vList2"/>
    <dgm:cxn modelId="{5A9C17CC-CB14-48FA-B2D0-3CA0FDD4A9F7}" type="presOf" srcId="{9527E760-B0D4-42A1-9B52-BA731E04E967}" destId="{6BB8DAFD-0BF0-400D-A98E-A42241F4B02F}" srcOrd="0" destOrd="1" presId="urn:microsoft.com/office/officeart/2005/8/layout/vList2"/>
    <dgm:cxn modelId="{AB20DCE5-D9C5-45F2-B11A-90DB971626A7}" srcId="{E32102F8-0F79-4EA4-9222-256E66307892}" destId="{1AE2D0D3-791B-4077-AE80-36D4458B41A6}" srcOrd="3" destOrd="0" parTransId="{31FC1390-8863-4966-B9DA-CA3C62FF2756}" sibTransId="{6EC35F7F-5299-42FD-91D2-C63E35149811}"/>
    <dgm:cxn modelId="{829E9FF9-CF5B-47CE-91D3-EFAB01F49751}" type="presOf" srcId="{B18AE1E2-18FC-4112-ACDF-53ADEB8FC481}" destId="{2A68A0FF-7887-4305-B820-3CF53989D32B}" srcOrd="0" destOrd="0" presId="urn:microsoft.com/office/officeart/2005/8/layout/vList2"/>
    <dgm:cxn modelId="{6FEA4CFA-9DC4-493F-B064-75D9EB33A09A}" type="presOf" srcId="{C7408284-24C2-42ED-AC13-B95FDCE0B839}" destId="{CEA85D99-F0EE-477C-A139-C3CC5C109959}" srcOrd="0" destOrd="0" presId="urn:microsoft.com/office/officeart/2005/8/layout/vList2"/>
    <dgm:cxn modelId="{A665CFFE-728D-4AE3-A261-29DA2AE34534}" srcId="{96C11C08-B576-4BCE-AE76-E6CAC921A0AB}" destId="{C7408284-24C2-42ED-AC13-B95FDCE0B839}" srcOrd="0" destOrd="0" parTransId="{8CD3994C-9C8B-4B17-8697-1284BCF23625}" sibTransId="{6DD4BAF1-D4E1-4B7B-B73D-3E2A3986387F}"/>
    <dgm:cxn modelId="{062B16FF-B23F-4F9D-A4CC-F1CAD4668AE5}" srcId="{E32102F8-0F79-4EA4-9222-256E66307892}" destId="{96C11C08-B576-4BCE-AE76-E6CAC921A0AB}" srcOrd="0" destOrd="0" parTransId="{B084D797-CA05-40C6-A4F4-9F303D3D33D5}" sibTransId="{4F3FAEBC-6AEE-4311-8537-3490E3E4B278}"/>
    <dgm:cxn modelId="{34BF1F7F-E1AB-4104-938F-8B499475B21E}" type="presParOf" srcId="{A5536AD4-68E1-4AC1-946A-9529EFC72707}" destId="{2DC4BDB3-849C-4475-9E14-B5A4E142F53A}" srcOrd="0" destOrd="0" presId="urn:microsoft.com/office/officeart/2005/8/layout/vList2"/>
    <dgm:cxn modelId="{940914F7-8F8A-4096-AF36-F3133D48D1F0}" type="presParOf" srcId="{A5536AD4-68E1-4AC1-946A-9529EFC72707}" destId="{CEA85D99-F0EE-477C-A139-C3CC5C109959}" srcOrd="1" destOrd="0" presId="urn:microsoft.com/office/officeart/2005/8/layout/vList2"/>
    <dgm:cxn modelId="{052D0A60-214C-4CF5-823A-520F26DF1CF9}" type="presParOf" srcId="{A5536AD4-68E1-4AC1-946A-9529EFC72707}" destId="{CF139C05-4B97-4A31-8003-7A11333916D4}" srcOrd="2" destOrd="0" presId="urn:microsoft.com/office/officeart/2005/8/layout/vList2"/>
    <dgm:cxn modelId="{39A170C4-DBFB-4FB1-9E92-C99D1E6D584B}" type="presParOf" srcId="{A5536AD4-68E1-4AC1-946A-9529EFC72707}" destId="{8EABA08A-E417-475D-BD2F-90A2744C61EA}" srcOrd="3" destOrd="0" presId="urn:microsoft.com/office/officeart/2005/8/layout/vList2"/>
    <dgm:cxn modelId="{B06711B6-E3C8-4A2E-979F-743FA7D38775}" type="presParOf" srcId="{A5536AD4-68E1-4AC1-946A-9529EFC72707}" destId="{2A68A0FF-7887-4305-B820-3CF53989D32B}" srcOrd="4" destOrd="0" presId="urn:microsoft.com/office/officeart/2005/8/layout/vList2"/>
    <dgm:cxn modelId="{22B72871-46D7-430F-A14D-E3D623B2A15D}" type="presParOf" srcId="{A5536AD4-68E1-4AC1-946A-9529EFC72707}" destId="{6BB8DAFD-0BF0-400D-A98E-A42241F4B02F}" srcOrd="5" destOrd="0" presId="urn:microsoft.com/office/officeart/2005/8/layout/vList2"/>
    <dgm:cxn modelId="{73E2965F-5011-4B5D-BEC8-AAA90FD14E0C}" type="presParOf" srcId="{A5536AD4-68E1-4AC1-946A-9529EFC72707}" destId="{766CCFB5-B99F-4118-B061-950F02C8D504}" srcOrd="6" destOrd="0" presId="urn:microsoft.com/office/officeart/2005/8/layout/vList2"/>
    <dgm:cxn modelId="{C2FEFC82-4A02-4D4F-AAA0-37F0A7BD145D}" type="presParOf" srcId="{A5536AD4-68E1-4AC1-946A-9529EFC72707}" destId="{7E06C3D1-FF54-46D9-90FD-6E4371D1B064}" srcOrd="7" destOrd="0" presId="urn:microsoft.com/office/officeart/2005/8/layout/vList2"/>
    <dgm:cxn modelId="{02BE5561-610E-4983-9A61-3C2E16F090F9}" type="presParOf" srcId="{A5536AD4-68E1-4AC1-946A-9529EFC72707}" destId="{B871C311-35DA-44D2-A617-5286E296FF4E}" srcOrd="8" destOrd="0" presId="urn:microsoft.com/office/officeart/2005/8/layout/vList2"/>
    <dgm:cxn modelId="{455E1520-CBB6-4BE4-B482-D6156F976459}" type="presParOf" srcId="{A5536AD4-68E1-4AC1-946A-9529EFC72707}" destId="{6A530B46-590A-4F7A-A1C5-A942D7B41A2C}" srcOrd="9" destOrd="0" presId="urn:microsoft.com/office/officeart/2005/8/layout/vList2"/>
    <dgm:cxn modelId="{7DA74BC6-287A-4417-B140-CBF90E4EE52D}" type="presParOf" srcId="{A5536AD4-68E1-4AC1-946A-9529EFC72707}" destId="{5A30E494-5C56-4034-8047-D439AF29BD2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1B55A-87B7-439C-B3AD-B8771FB8E77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CAD697-187A-4894-BE6B-A9F9C17722D0}">
      <dgm:prSet phldrT="[Text]"/>
      <dgm:spPr/>
      <dgm:t>
        <a:bodyPr/>
        <a:lstStyle/>
        <a:p>
          <a:r>
            <a:rPr lang="en-US"/>
            <a:t>School culture would focus on inclusivity for everyone including race, culture, economic status, and disability (Hehir, 2015)</a:t>
          </a:r>
        </a:p>
      </dgm:t>
    </dgm:pt>
    <dgm:pt modelId="{C3B1C6DD-F596-4B0D-BA16-4FE3892EDCC7}" type="parTrans" cxnId="{C0806BD7-93AC-4067-A2FF-E00EBFFD66D3}">
      <dgm:prSet/>
      <dgm:spPr/>
      <dgm:t>
        <a:bodyPr/>
        <a:lstStyle/>
        <a:p>
          <a:endParaRPr lang="en-US"/>
        </a:p>
      </dgm:t>
    </dgm:pt>
    <dgm:pt modelId="{5B026D2B-ACA5-4D7D-AFCE-BBF6BB107938}" type="sibTrans" cxnId="{C0806BD7-93AC-4067-A2FF-E00EBFFD66D3}">
      <dgm:prSet/>
      <dgm:spPr/>
      <dgm:t>
        <a:bodyPr/>
        <a:lstStyle/>
        <a:p>
          <a:endParaRPr lang="en-US"/>
        </a:p>
      </dgm:t>
    </dgm:pt>
    <dgm:pt modelId="{05433FB9-77D4-453B-A79C-6D600257778A}">
      <dgm:prSet/>
      <dgm:spPr/>
      <dgm:t>
        <a:bodyPr/>
        <a:lstStyle/>
        <a:p>
          <a:r>
            <a:rPr lang="en-US"/>
            <a:t>Behavior would be managed through the PBIS framework, which applies to all students in all parts of the school. Discipline would be constructed within this framework. Also through PBIS a physically and psychologically safe environment would become part of the culture of the school.</a:t>
          </a:r>
          <a:endParaRPr lang="en-US" dirty="0"/>
        </a:p>
      </dgm:t>
    </dgm:pt>
    <dgm:pt modelId="{188BF569-7072-488E-9988-96F428FF9FCE}" type="parTrans" cxnId="{D37B578D-A0B7-4E6D-84E9-0A401F8754C3}">
      <dgm:prSet/>
      <dgm:spPr/>
      <dgm:t>
        <a:bodyPr/>
        <a:lstStyle/>
        <a:p>
          <a:endParaRPr lang="en-US"/>
        </a:p>
      </dgm:t>
    </dgm:pt>
    <dgm:pt modelId="{A43781EA-8C74-440E-B86B-E04557B8BE67}" type="sibTrans" cxnId="{D37B578D-A0B7-4E6D-84E9-0A401F8754C3}">
      <dgm:prSet/>
      <dgm:spPr/>
      <dgm:t>
        <a:bodyPr/>
        <a:lstStyle/>
        <a:p>
          <a:endParaRPr lang="en-US"/>
        </a:p>
      </dgm:t>
    </dgm:pt>
    <dgm:pt modelId="{1BE5788B-C7BE-4DE5-9AA0-2C194F8DB034}">
      <dgm:prSet/>
      <dgm:spPr/>
      <dgm:t>
        <a:bodyPr/>
        <a:lstStyle/>
        <a:p>
          <a:r>
            <a:rPr lang="en-US"/>
            <a:t>Social skills would be taught incidentally within the students’ natural environment and also as part of the curriculum. These social skills are important for creating the inclusive school culture.</a:t>
          </a:r>
          <a:endParaRPr lang="en-US" dirty="0"/>
        </a:p>
      </dgm:t>
    </dgm:pt>
    <dgm:pt modelId="{B4941B1A-CED1-4376-86D3-1964894F2335}" type="parTrans" cxnId="{309057FC-A04D-49BD-8995-95B755453A7D}">
      <dgm:prSet/>
      <dgm:spPr/>
      <dgm:t>
        <a:bodyPr/>
        <a:lstStyle/>
        <a:p>
          <a:endParaRPr lang="en-US"/>
        </a:p>
      </dgm:t>
    </dgm:pt>
    <dgm:pt modelId="{279B10B5-8195-4030-994A-710F1AD5AFF4}" type="sibTrans" cxnId="{309057FC-A04D-49BD-8995-95B755453A7D}">
      <dgm:prSet/>
      <dgm:spPr/>
      <dgm:t>
        <a:bodyPr/>
        <a:lstStyle/>
        <a:p>
          <a:endParaRPr lang="en-US"/>
        </a:p>
      </dgm:t>
    </dgm:pt>
    <dgm:pt modelId="{056874B1-8EAC-469C-A80F-57E90BF09F01}">
      <dgm:prSet/>
      <dgm:spPr/>
      <dgm:t>
        <a:bodyPr/>
        <a:lstStyle/>
        <a:p>
          <a:r>
            <a:rPr lang="en-US"/>
            <a:t>Academics would be scaffolded for all students. Universal designs for learning would be implemented to give all students access to the same curriculum. Accommodations could be made for students with disabilities or students with a skill deficit. All academics would take place in the general education classroom with two co-teachers.</a:t>
          </a:r>
          <a:endParaRPr lang="en-US" dirty="0"/>
        </a:p>
      </dgm:t>
    </dgm:pt>
    <dgm:pt modelId="{28C23506-32BF-415B-A914-9B5B242BE0A8}" type="parTrans" cxnId="{D439FBDD-C5E9-4EC1-8D20-3CBAB605BB79}">
      <dgm:prSet/>
      <dgm:spPr/>
      <dgm:t>
        <a:bodyPr/>
        <a:lstStyle/>
        <a:p>
          <a:endParaRPr lang="en-US"/>
        </a:p>
      </dgm:t>
    </dgm:pt>
    <dgm:pt modelId="{20BE9F09-FC79-482C-983F-036028930D69}" type="sibTrans" cxnId="{D439FBDD-C5E9-4EC1-8D20-3CBAB605BB79}">
      <dgm:prSet/>
      <dgm:spPr/>
      <dgm:t>
        <a:bodyPr/>
        <a:lstStyle/>
        <a:p>
          <a:endParaRPr lang="en-US"/>
        </a:p>
      </dgm:t>
    </dgm:pt>
    <dgm:pt modelId="{CEB34AB4-2FF9-4304-A27D-3BC2BE1F420F}">
      <dgm:prSet/>
      <dgm:spPr/>
      <dgm:t>
        <a:bodyPr/>
        <a:lstStyle/>
        <a:p>
          <a:r>
            <a:rPr lang="en-US"/>
            <a:t>Understanding of local culture and different cultures of individuals within the community would be discussed with students to help foster the inclusive environment.</a:t>
          </a:r>
          <a:endParaRPr lang="en-US" dirty="0"/>
        </a:p>
      </dgm:t>
    </dgm:pt>
    <dgm:pt modelId="{7207E672-A530-4152-9506-7C34BCCF2AED}" type="parTrans" cxnId="{2036E085-B838-40A2-8C65-D0E40F6DB688}">
      <dgm:prSet/>
      <dgm:spPr/>
      <dgm:t>
        <a:bodyPr/>
        <a:lstStyle/>
        <a:p>
          <a:endParaRPr lang="en-US"/>
        </a:p>
      </dgm:t>
    </dgm:pt>
    <dgm:pt modelId="{BF7F530E-7E3A-468A-8FD8-24F625C8FA9A}" type="sibTrans" cxnId="{2036E085-B838-40A2-8C65-D0E40F6DB688}">
      <dgm:prSet/>
      <dgm:spPr/>
      <dgm:t>
        <a:bodyPr/>
        <a:lstStyle/>
        <a:p>
          <a:endParaRPr lang="en-US"/>
        </a:p>
      </dgm:t>
    </dgm:pt>
    <dgm:pt modelId="{BC1F39AC-058E-47DE-9709-157F4E141B9B}" type="pres">
      <dgm:prSet presAssocID="{3391B55A-87B7-439C-B3AD-B8771FB8E779}" presName="linear" presStyleCnt="0">
        <dgm:presLayoutVars>
          <dgm:animLvl val="lvl"/>
          <dgm:resizeHandles val="exact"/>
        </dgm:presLayoutVars>
      </dgm:prSet>
      <dgm:spPr/>
    </dgm:pt>
    <dgm:pt modelId="{1D83E72F-51F7-4B67-8AAA-8D5335855D7E}" type="pres">
      <dgm:prSet presAssocID="{D2CAD697-187A-4894-BE6B-A9F9C17722D0}" presName="parentText" presStyleLbl="node1" presStyleIdx="0" presStyleCnt="5">
        <dgm:presLayoutVars>
          <dgm:chMax val="0"/>
          <dgm:bulletEnabled val="1"/>
        </dgm:presLayoutVars>
      </dgm:prSet>
      <dgm:spPr/>
    </dgm:pt>
    <dgm:pt modelId="{6E9B5E3F-DC16-4A4B-97E8-C6272EA4099D}" type="pres">
      <dgm:prSet presAssocID="{5B026D2B-ACA5-4D7D-AFCE-BBF6BB107938}" presName="spacer" presStyleCnt="0"/>
      <dgm:spPr/>
    </dgm:pt>
    <dgm:pt modelId="{9FAAEE6E-5953-4A37-B027-85AE12A83FB0}" type="pres">
      <dgm:prSet presAssocID="{05433FB9-77D4-453B-A79C-6D600257778A}" presName="parentText" presStyleLbl="node1" presStyleIdx="1" presStyleCnt="5">
        <dgm:presLayoutVars>
          <dgm:chMax val="0"/>
          <dgm:bulletEnabled val="1"/>
        </dgm:presLayoutVars>
      </dgm:prSet>
      <dgm:spPr/>
    </dgm:pt>
    <dgm:pt modelId="{283F97B4-C3EC-4EFD-82AA-3FDBA7C99F6D}" type="pres">
      <dgm:prSet presAssocID="{A43781EA-8C74-440E-B86B-E04557B8BE67}" presName="spacer" presStyleCnt="0"/>
      <dgm:spPr/>
    </dgm:pt>
    <dgm:pt modelId="{AA88B83E-8BDB-49EA-87E6-D8044930A1E2}" type="pres">
      <dgm:prSet presAssocID="{1BE5788B-C7BE-4DE5-9AA0-2C194F8DB034}" presName="parentText" presStyleLbl="node1" presStyleIdx="2" presStyleCnt="5">
        <dgm:presLayoutVars>
          <dgm:chMax val="0"/>
          <dgm:bulletEnabled val="1"/>
        </dgm:presLayoutVars>
      </dgm:prSet>
      <dgm:spPr/>
    </dgm:pt>
    <dgm:pt modelId="{9CE2E5B2-341E-46DB-9408-1825C72A5CEC}" type="pres">
      <dgm:prSet presAssocID="{279B10B5-8195-4030-994A-710F1AD5AFF4}" presName="spacer" presStyleCnt="0"/>
      <dgm:spPr/>
    </dgm:pt>
    <dgm:pt modelId="{99A5DB43-9A9F-4C8D-9477-BA152B5002D3}" type="pres">
      <dgm:prSet presAssocID="{056874B1-8EAC-469C-A80F-57E90BF09F01}" presName="parentText" presStyleLbl="node1" presStyleIdx="3" presStyleCnt="5">
        <dgm:presLayoutVars>
          <dgm:chMax val="0"/>
          <dgm:bulletEnabled val="1"/>
        </dgm:presLayoutVars>
      </dgm:prSet>
      <dgm:spPr/>
    </dgm:pt>
    <dgm:pt modelId="{213C41EC-FEBC-4BC6-B985-9D5ABC61684B}" type="pres">
      <dgm:prSet presAssocID="{20BE9F09-FC79-482C-983F-036028930D69}" presName="spacer" presStyleCnt="0"/>
      <dgm:spPr/>
    </dgm:pt>
    <dgm:pt modelId="{3F521ACF-A6DA-46B9-A338-571AA330595F}" type="pres">
      <dgm:prSet presAssocID="{CEB34AB4-2FF9-4304-A27D-3BC2BE1F420F}" presName="parentText" presStyleLbl="node1" presStyleIdx="4" presStyleCnt="5">
        <dgm:presLayoutVars>
          <dgm:chMax val="0"/>
          <dgm:bulletEnabled val="1"/>
        </dgm:presLayoutVars>
      </dgm:prSet>
      <dgm:spPr/>
    </dgm:pt>
  </dgm:ptLst>
  <dgm:cxnLst>
    <dgm:cxn modelId="{2036E085-B838-40A2-8C65-D0E40F6DB688}" srcId="{3391B55A-87B7-439C-B3AD-B8771FB8E779}" destId="{CEB34AB4-2FF9-4304-A27D-3BC2BE1F420F}" srcOrd="4" destOrd="0" parTransId="{7207E672-A530-4152-9506-7C34BCCF2AED}" sibTransId="{BF7F530E-7E3A-468A-8FD8-24F625C8FA9A}"/>
    <dgm:cxn modelId="{B029FA89-D460-4998-BF51-4D56903D11BF}" type="presOf" srcId="{056874B1-8EAC-469C-A80F-57E90BF09F01}" destId="{99A5DB43-9A9F-4C8D-9477-BA152B5002D3}" srcOrd="0" destOrd="0" presId="urn:microsoft.com/office/officeart/2005/8/layout/vList2"/>
    <dgm:cxn modelId="{D37B578D-A0B7-4E6D-84E9-0A401F8754C3}" srcId="{3391B55A-87B7-439C-B3AD-B8771FB8E779}" destId="{05433FB9-77D4-453B-A79C-6D600257778A}" srcOrd="1" destOrd="0" parTransId="{188BF569-7072-488E-9988-96F428FF9FCE}" sibTransId="{A43781EA-8C74-440E-B86B-E04557B8BE67}"/>
    <dgm:cxn modelId="{E9416196-36AD-4E90-BBC5-2CE1145D13C2}" type="presOf" srcId="{D2CAD697-187A-4894-BE6B-A9F9C17722D0}" destId="{1D83E72F-51F7-4B67-8AAA-8D5335855D7E}" srcOrd="0" destOrd="0" presId="urn:microsoft.com/office/officeart/2005/8/layout/vList2"/>
    <dgm:cxn modelId="{F4274D9F-1CAF-4E98-8500-7BE955E6E378}" type="presOf" srcId="{1BE5788B-C7BE-4DE5-9AA0-2C194F8DB034}" destId="{AA88B83E-8BDB-49EA-87E6-D8044930A1E2}" srcOrd="0" destOrd="0" presId="urn:microsoft.com/office/officeart/2005/8/layout/vList2"/>
    <dgm:cxn modelId="{2C0D9DA3-873B-4847-8D28-C6598C88D136}" type="presOf" srcId="{CEB34AB4-2FF9-4304-A27D-3BC2BE1F420F}" destId="{3F521ACF-A6DA-46B9-A338-571AA330595F}" srcOrd="0" destOrd="0" presId="urn:microsoft.com/office/officeart/2005/8/layout/vList2"/>
    <dgm:cxn modelId="{EA690AB0-52DF-4F62-A1FF-C5E01549ACF5}" type="presOf" srcId="{3391B55A-87B7-439C-B3AD-B8771FB8E779}" destId="{BC1F39AC-058E-47DE-9709-157F4E141B9B}" srcOrd="0" destOrd="0" presId="urn:microsoft.com/office/officeart/2005/8/layout/vList2"/>
    <dgm:cxn modelId="{C0806BD7-93AC-4067-A2FF-E00EBFFD66D3}" srcId="{3391B55A-87B7-439C-B3AD-B8771FB8E779}" destId="{D2CAD697-187A-4894-BE6B-A9F9C17722D0}" srcOrd="0" destOrd="0" parTransId="{C3B1C6DD-F596-4B0D-BA16-4FE3892EDCC7}" sibTransId="{5B026D2B-ACA5-4D7D-AFCE-BBF6BB107938}"/>
    <dgm:cxn modelId="{D439FBDD-C5E9-4EC1-8D20-3CBAB605BB79}" srcId="{3391B55A-87B7-439C-B3AD-B8771FB8E779}" destId="{056874B1-8EAC-469C-A80F-57E90BF09F01}" srcOrd="3" destOrd="0" parTransId="{28C23506-32BF-415B-A914-9B5B242BE0A8}" sibTransId="{20BE9F09-FC79-482C-983F-036028930D69}"/>
    <dgm:cxn modelId="{BCB112EB-C523-4EB9-81D7-27440A598F11}" type="presOf" srcId="{05433FB9-77D4-453B-A79C-6D600257778A}" destId="{9FAAEE6E-5953-4A37-B027-85AE12A83FB0}" srcOrd="0" destOrd="0" presId="urn:microsoft.com/office/officeart/2005/8/layout/vList2"/>
    <dgm:cxn modelId="{309057FC-A04D-49BD-8995-95B755453A7D}" srcId="{3391B55A-87B7-439C-B3AD-B8771FB8E779}" destId="{1BE5788B-C7BE-4DE5-9AA0-2C194F8DB034}" srcOrd="2" destOrd="0" parTransId="{B4941B1A-CED1-4376-86D3-1964894F2335}" sibTransId="{279B10B5-8195-4030-994A-710F1AD5AFF4}"/>
    <dgm:cxn modelId="{9F4D057D-D059-4455-A360-B9534B3503FA}" type="presParOf" srcId="{BC1F39AC-058E-47DE-9709-157F4E141B9B}" destId="{1D83E72F-51F7-4B67-8AAA-8D5335855D7E}" srcOrd="0" destOrd="0" presId="urn:microsoft.com/office/officeart/2005/8/layout/vList2"/>
    <dgm:cxn modelId="{217C88D9-25FA-4225-8329-3D43D81BBB5F}" type="presParOf" srcId="{BC1F39AC-058E-47DE-9709-157F4E141B9B}" destId="{6E9B5E3F-DC16-4A4B-97E8-C6272EA4099D}" srcOrd="1" destOrd="0" presId="urn:microsoft.com/office/officeart/2005/8/layout/vList2"/>
    <dgm:cxn modelId="{190B5D06-110E-40AE-9662-B4DDB76F0ACD}" type="presParOf" srcId="{BC1F39AC-058E-47DE-9709-157F4E141B9B}" destId="{9FAAEE6E-5953-4A37-B027-85AE12A83FB0}" srcOrd="2" destOrd="0" presId="urn:microsoft.com/office/officeart/2005/8/layout/vList2"/>
    <dgm:cxn modelId="{2F940BF2-17CE-4655-98DC-F9FB32A080DC}" type="presParOf" srcId="{BC1F39AC-058E-47DE-9709-157F4E141B9B}" destId="{283F97B4-C3EC-4EFD-82AA-3FDBA7C99F6D}" srcOrd="3" destOrd="0" presId="urn:microsoft.com/office/officeart/2005/8/layout/vList2"/>
    <dgm:cxn modelId="{B82A76BD-CEA7-4E9E-A228-CF0BD2BB8BAA}" type="presParOf" srcId="{BC1F39AC-058E-47DE-9709-157F4E141B9B}" destId="{AA88B83E-8BDB-49EA-87E6-D8044930A1E2}" srcOrd="4" destOrd="0" presId="urn:microsoft.com/office/officeart/2005/8/layout/vList2"/>
    <dgm:cxn modelId="{33580933-30E1-49F2-9322-5A8B18C5C666}" type="presParOf" srcId="{BC1F39AC-058E-47DE-9709-157F4E141B9B}" destId="{9CE2E5B2-341E-46DB-9408-1825C72A5CEC}" srcOrd="5" destOrd="0" presId="urn:microsoft.com/office/officeart/2005/8/layout/vList2"/>
    <dgm:cxn modelId="{16CFE82E-3BB6-46C5-840A-C6EEF3D9D2AA}" type="presParOf" srcId="{BC1F39AC-058E-47DE-9709-157F4E141B9B}" destId="{99A5DB43-9A9F-4C8D-9477-BA152B5002D3}" srcOrd="6" destOrd="0" presId="urn:microsoft.com/office/officeart/2005/8/layout/vList2"/>
    <dgm:cxn modelId="{CE4D3B6F-1381-43DC-A31C-A4B79D294E66}" type="presParOf" srcId="{BC1F39AC-058E-47DE-9709-157F4E141B9B}" destId="{213C41EC-FEBC-4BC6-B985-9D5ABC61684B}" srcOrd="7" destOrd="0" presId="urn:microsoft.com/office/officeart/2005/8/layout/vList2"/>
    <dgm:cxn modelId="{8C3CF884-566D-415F-9436-12527ADBC935}" type="presParOf" srcId="{BC1F39AC-058E-47DE-9709-157F4E141B9B}" destId="{3F521ACF-A6DA-46B9-A338-571AA330595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9A95D7-B3A0-4D96-B21A-79B9677713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7A409A-27AF-4E1B-91F2-78CFEF85C258}">
      <dgm:prSet phldrT="[Text]"/>
      <dgm:spPr/>
      <dgm:t>
        <a:bodyPr/>
        <a:lstStyle/>
        <a:p>
          <a:r>
            <a:rPr lang="en-US"/>
            <a:t>Students</a:t>
          </a:r>
          <a:endParaRPr lang="en-US" dirty="0"/>
        </a:p>
      </dgm:t>
    </dgm:pt>
    <dgm:pt modelId="{7FCFDD78-19C6-411F-8E7C-730102A707BD}" type="parTrans" cxnId="{0C66F94C-D4E8-42A5-8DB3-867784F420D7}">
      <dgm:prSet/>
      <dgm:spPr/>
      <dgm:t>
        <a:bodyPr/>
        <a:lstStyle/>
        <a:p>
          <a:endParaRPr lang="en-US"/>
        </a:p>
      </dgm:t>
    </dgm:pt>
    <dgm:pt modelId="{C04187D0-D552-49A1-A210-8850C156AE65}" type="sibTrans" cxnId="{0C66F94C-D4E8-42A5-8DB3-867784F420D7}">
      <dgm:prSet/>
      <dgm:spPr/>
      <dgm:t>
        <a:bodyPr/>
        <a:lstStyle/>
        <a:p>
          <a:endParaRPr lang="en-US"/>
        </a:p>
      </dgm:t>
    </dgm:pt>
    <dgm:pt modelId="{196969B6-85C5-44B6-BAB5-A4EE59CDEBF6}">
      <dgm:prSet/>
      <dgm:spPr/>
      <dgm:t>
        <a:bodyPr/>
        <a:lstStyle/>
        <a:p>
          <a:r>
            <a:rPr lang="en-US"/>
            <a:t>Students of all abilities will be in the same classroom supported by two co-teachers.</a:t>
          </a:r>
          <a:endParaRPr lang="en-US" dirty="0"/>
        </a:p>
      </dgm:t>
    </dgm:pt>
    <dgm:pt modelId="{B62F847F-7196-468A-B535-D33D02BC7E51}" type="parTrans" cxnId="{EF442992-AB4C-43BD-A958-D658EFA2C2B2}">
      <dgm:prSet/>
      <dgm:spPr/>
      <dgm:t>
        <a:bodyPr/>
        <a:lstStyle/>
        <a:p>
          <a:endParaRPr lang="en-US"/>
        </a:p>
      </dgm:t>
    </dgm:pt>
    <dgm:pt modelId="{DE746D92-3C13-4F57-BD29-BE88C727D525}" type="sibTrans" cxnId="{EF442992-AB4C-43BD-A958-D658EFA2C2B2}">
      <dgm:prSet/>
      <dgm:spPr/>
      <dgm:t>
        <a:bodyPr/>
        <a:lstStyle/>
        <a:p>
          <a:endParaRPr lang="en-US"/>
        </a:p>
      </dgm:t>
    </dgm:pt>
    <dgm:pt modelId="{0D086AA2-B321-4272-865E-5B867177D6B6}">
      <dgm:prSet/>
      <dgm:spPr/>
      <dgm:t>
        <a:bodyPr/>
        <a:lstStyle/>
        <a:p>
          <a:r>
            <a:rPr lang="en-US"/>
            <a:t>Staff</a:t>
          </a:r>
          <a:endParaRPr lang="en-US" dirty="0"/>
        </a:p>
      </dgm:t>
    </dgm:pt>
    <dgm:pt modelId="{5909C7FF-AD8D-4022-8A4D-70DCEE5A1EF8}" type="parTrans" cxnId="{CBD33F67-0CD9-45E3-A434-1CBD220CB37F}">
      <dgm:prSet/>
      <dgm:spPr/>
      <dgm:t>
        <a:bodyPr/>
        <a:lstStyle/>
        <a:p>
          <a:endParaRPr lang="en-US"/>
        </a:p>
      </dgm:t>
    </dgm:pt>
    <dgm:pt modelId="{6F76D6B2-923F-4356-9224-431C9C44CB29}" type="sibTrans" cxnId="{CBD33F67-0CD9-45E3-A434-1CBD220CB37F}">
      <dgm:prSet/>
      <dgm:spPr/>
      <dgm:t>
        <a:bodyPr/>
        <a:lstStyle/>
        <a:p>
          <a:endParaRPr lang="en-US"/>
        </a:p>
      </dgm:t>
    </dgm:pt>
    <dgm:pt modelId="{885B5A7A-32B2-45C9-823E-93098D9B04E6}">
      <dgm:prSet/>
      <dgm:spPr/>
      <dgm:t>
        <a:bodyPr/>
        <a:lstStyle/>
        <a:p>
          <a:r>
            <a:rPr lang="en-US"/>
            <a:t>Staff will collaborate with students, families, and the community to provide quality education to all students</a:t>
          </a:r>
          <a:endParaRPr lang="en-US" dirty="0"/>
        </a:p>
      </dgm:t>
    </dgm:pt>
    <dgm:pt modelId="{0F43FCBA-F98E-4359-9405-7F054A313F46}" type="parTrans" cxnId="{31E749CB-61B3-4E14-BEA1-C0DA7C69EB97}">
      <dgm:prSet/>
      <dgm:spPr/>
      <dgm:t>
        <a:bodyPr/>
        <a:lstStyle/>
        <a:p>
          <a:endParaRPr lang="en-US"/>
        </a:p>
      </dgm:t>
    </dgm:pt>
    <dgm:pt modelId="{2222A9FC-1B23-4975-9417-6A9B738CF262}" type="sibTrans" cxnId="{31E749CB-61B3-4E14-BEA1-C0DA7C69EB97}">
      <dgm:prSet/>
      <dgm:spPr/>
      <dgm:t>
        <a:bodyPr/>
        <a:lstStyle/>
        <a:p>
          <a:endParaRPr lang="en-US"/>
        </a:p>
      </dgm:t>
    </dgm:pt>
    <dgm:pt modelId="{FDEEED65-93B3-4206-B366-72049797A4F7}">
      <dgm:prSet/>
      <dgm:spPr/>
      <dgm:t>
        <a:bodyPr/>
        <a:lstStyle/>
        <a:p>
          <a:r>
            <a:rPr lang="en-US"/>
            <a:t>Families</a:t>
          </a:r>
          <a:endParaRPr lang="en-US" dirty="0"/>
        </a:p>
      </dgm:t>
    </dgm:pt>
    <dgm:pt modelId="{4A59FB85-987D-4A5A-9924-9A6A735B9CBF}" type="parTrans" cxnId="{3DADD244-87B7-42FC-9C8B-C844BFFCFA16}">
      <dgm:prSet/>
      <dgm:spPr/>
      <dgm:t>
        <a:bodyPr/>
        <a:lstStyle/>
        <a:p>
          <a:endParaRPr lang="en-US"/>
        </a:p>
      </dgm:t>
    </dgm:pt>
    <dgm:pt modelId="{080EE5E6-D077-45FE-B6B3-1A0747508591}" type="sibTrans" cxnId="{3DADD244-87B7-42FC-9C8B-C844BFFCFA16}">
      <dgm:prSet/>
      <dgm:spPr/>
      <dgm:t>
        <a:bodyPr/>
        <a:lstStyle/>
        <a:p>
          <a:endParaRPr lang="en-US"/>
        </a:p>
      </dgm:t>
    </dgm:pt>
    <dgm:pt modelId="{24F82F76-764F-4704-B2DF-03808527A4E2}">
      <dgm:prSet/>
      <dgm:spPr/>
      <dgm:t>
        <a:bodyPr/>
        <a:lstStyle/>
        <a:p>
          <a:r>
            <a:rPr lang="en-US"/>
            <a:t>Families will be active collaborators in the education of their students</a:t>
          </a:r>
          <a:endParaRPr lang="en-US" dirty="0"/>
        </a:p>
      </dgm:t>
    </dgm:pt>
    <dgm:pt modelId="{DBA46ABF-0D4B-4EB3-BBC9-F3F690101A06}" type="parTrans" cxnId="{AE0CC62E-FF7C-419A-A5BE-209912CCE7FD}">
      <dgm:prSet/>
      <dgm:spPr/>
      <dgm:t>
        <a:bodyPr/>
        <a:lstStyle/>
        <a:p>
          <a:endParaRPr lang="en-US"/>
        </a:p>
      </dgm:t>
    </dgm:pt>
    <dgm:pt modelId="{B3B04F9B-BF56-41BA-87D5-E05BF2758E2C}" type="sibTrans" cxnId="{AE0CC62E-FF7C-419A-A5BE-209912CCE7FD}">
      <dgm:prSet/>
      <dgm:spPr/>
      <dgm:t>
        <a:bodyPr/>
        <a:lstStyle/>
        <a:p>
          <a:endParaRPr lang="en-US"/>
        </a:p>
      </dgm:t>
    </dgm:pt>
    <dgm:pt modelId="{C526DE63-9A8B-4013-BA11-1BE2B9D6E0E5}">
      <dgm:prSet/>
      <dgm:spPr/>
      <dgm:t>
        <a:bodyPr/>
        <a:lstStyle/>
        <a:p>
          <a:r>
            <a:rPr lang="en-US"/>
            <a:t>Community</a:t>
          </a:r>
          <a:endParaRPr lang="en-US" dirty="0"/>
        </a:p>
      </dgm:t>
    </dgm:pt>
    <dgm:pt modelId="{4D057E9D-9539-47D5-99E7-8077299D03BB}" type="parTrans" cxnId="{2E9D5914-C856-4ABE-967B-609A4823629A}">
      <dgm:prSet/>
      <dgm:spPr/>
      <dgm:t>
        <a:bodyPr/>
        <a:lstStyle/>
        <a:p>
          <a:endParaRPr lang="en-US"/>
        </a:p>
      </dgm:t>
    </dgm:pt>
    <dgm:pt modelId="{AAA67AA0-CD6C-4BA6-9774-9FA1B6CF9A91}" type="sibTrans" cxnId="{2E9D5914-C856-4ABE-967B-609A4823629A}">
      <dgm:prSet/>
      <dgm:spPr/>
      <dgm:t>
        <a:bodyPr/>
        <a:lstStyle/>
        <a:p>
          <a:endParaRPr lang="en-US"/>
        </a:p>
      </dgm:t>
    </dgm:pt>
    <dgm:pt modelId="{D486BD9B-68C7-404B-B338-490408FDC5DD}">
      <dgm:prSet/>
      <dgm:spPr/>
      <dgm:t>
        <a:bodyPr/>
        <a:lstStyle/>
        <a:p>
          <a:r>
            <a:rPr lang="en-US"/>
            <a:t>Students will be active participants in their community through volunteering and community outings</a:t>
          </a:r>
          <a:endParaRPr lang="en-US" dirty="0"/>
        </a:p>
      </dgm:t>
    </dgm:pt>
    <dgm:pt modelId="{BF8C578A-6286-4975-B40C-FBF3402960E7}" type="parTrans" cxnId="{34B39AB7-A193-4FA7-8989-9087E52A8179}">
      <dgm:prSet/>
      <dgm:spPr/>
      <dgm:t>
        <a:bodyPr/>
        <a:lstStyle/>
        <a:p>
          <a:endParaRPr lang="en-US"/>
        </a:p>
      </dgm:t>
    </dgm:pt>
    <dgm:pt modelId="{14BB4275-7167-4F96-AA1C-BFEA1A6DDFC7}" type="sibTrans" cxnId="{34B39AB7-A193-4FA7-8989-9087E52A8179}">
      <dgm:prSet/>
      <dgm:spPr/>
      <dgm:t>
        <a:bodyPr/>
        <a:lstStyle/>
        <a:p>
          <a:endParaRPr lang="en-US"/>
        </a:p>
      </dgm:t>
    </dgm:pt>
    <dgm:pt modelId="{D804A68B-1F06-4144-AEA4-C96210600CB3}">
      <dgm:prSet/>
      <dgm:spPr/>
      <dgm:t>
        <a:bodyPr/>
        <a:lstStyle/>
        <a:p>
          <a:r>
            <a:rPr lang="en-US"/>
            <a:t>The community will be invited to participate in the school district through volunteering, community events, and community training</a:t>
          </a:r>
          <a:endParaRPr lang="en-US" dirty="0"/>
        </a:p>
      </dgm:t>
    </dgm:pt>
    <dgm:pt modelId="{22910DF0-7017-444D-B359-2AD74A225DCF}" type="parTrans" cxnId="{DF8FE7DB-482C-42C4-86FD-433E1EA70792}">
      <dgm:prSet/>
      <dgm:spPr/>
      <dgm:t>
        <a:bodyPr/>
        <a:lstStyle/>
        <a:p>
          <a:endParaRPr lang="en-US"/>
        </a:p>
      </dgm:t>
    </dgm:pt>
    <dgm:pt modelId="{25F57954-5862-41C5-B97C-E709754ED206}" type="sibTrans" cxnId="{DF8FE7DB-482C-42C4-86FD-433E1EA70792}">
      <dgm:prSet/>
      <dgm:spPr/>
      <dgm:t>
        <a:bodyPr/>
        <a:lstStyle/>
        <a:p>
          <a:endParaRPr lang="en-US"/>
        </a:p>
      </dgm:t>
    </dgm:pt>
    <dgm:pt modelId="{76144228-6A3A-4AB9-9117-B653527CBD75}">
      <dgm:prSet/>
      <dgm:spPr/>
      <dgm:t>
        <a:bodyPr/>
        <a:lstStyle/>
        <a:p>
          <a:r>
            <a:rPr lang="en-US"/>
            <a:t>State Education Agency</a:t>
          </a:r>
          <a:endParaRPr lang="en-US" dirty="0"/>
        </a:p>
      </dgm:t>
    </dgm:pt>
    <dgm:pt modelId="{EE12393A-3555-4AAE-BC36-814ECFC91553}" type="parTrans" cxnId="{993C4845-7F25-4B86-A8F4-5B619197111A}">
      <dgm:prSet/>
      <dgm:spPr/>
      <dgm:t>
        <a:bodyPr/>
        <a:lstStyle/>
        <a:p>
          <a:endParaRPr lang="en-US"/>
        </a:p>
      </dgm:t>
    </dgm:pt>
    <dgm:pt modelId="{D1E7BBB3-4942-4CCC-93D9-4AE71F19D599}" type="sibTrans" cxnId="{993C4845-7F25-4B86-A8F4-5B619197111A}">
      <dgm:prSet/>
      <dgm:spPr/>
      <dgm:t>
        <a:bodyPr/>
        <a:lstStyle/>
        <a:p>
          <a:endParaRPr lang="en-US"/>
        </a:p>
      </dgm:t>
    </dgm:pt>
    <dgm:pt modelId="{4EDF3C60-CF6F-4A5F-9FFD-D5113670DB4D}">
      <dgm:prSet/>
      <dgm:spPr/>
      <dgm:t>
        <a:bodyPr/>
        <a:lstStyle/>
        <a:p>
          <a:r>
            <a:rPr lang="en-US"/>
            <a:t>The district will comply with all the requirements of the SEA and the SEA will support the district in its processes</a:t>
          </a:r>
          <a:endParaRPr lang="en-US" dirty="0"/>
        </a:p>
      </dgm:t>
    </dgm:pt>
    <dgm:pt modelId="{1DDC5B0F-640D-4E7C-945E-62EE911C4A7D}" type="parTrans" cxnId="{88AF801A-F569-4502-B720-6BD17F68ADAF}">
      <dgm:prSet/>
      <dgm:spPr/>
      <dgm:t>
        <a:bodyPr/>
        <a:lstStyle/>
        <a:p>
          <a:endParaRPr lang="en-US"/>
        </a:p>
      </dgm:t>
    </dgm:pt>
    <dgm:pt modelId="{49BFEFA6-2CBA-425A-AF8C-690AF610FC25}" type="sibTrans" cxnId="{88AF801A-F569-4502-B720-6BD17F68ADAF}">
      <dgm:prSet/>
      <dgm:spPr/>
      <dgm:t>
        <a:bodyPr/>
        <a:lstStyle/>
        <a:p>
          <a:endParaRPr lang="en-US"/>
        </a:p>
      </dgm:t>
    </dgm:pt>
    <dgm:pt modelId="{D7E49A14-E4A1-4836-9C5C-56497733AB4B}" type="pres">
      <dgm:prSet presAssocID="{9A9A95D7-B3A0-4D96-B21A-79B9677713B7}" presName="linear" presStyleCnt="0">
        <dgm:presLayoutVars>
          <dgm:animLvl val="lvl"/>
          <dgm:resizeHandles val="exact"/>
        </dgm:presLayoutVars>
      </dgm:prSet>
      <dgm:spPr/>
    </dgm:pt>
    <dgm:pt modelId="{6381B21E-11F7-4527-B8E0-2994C054D82E}" type="pres">
      <dgm:prSet presAssocID="{F67A409A-27AF-4E1B-91F2-78CFEF85C258}" presName="parentText" presStyleLbl="node1" presStyleIdx="0" presStyleCnt="5">
        <dgm:presLayoutVars>
          <dgm:chMax val="0"/>
          <dgm:bulletEnabled val="1"/>
        </dgm:presLayoutVars>
      </dgm:prSet>
      <dgm:spPr/>
    </dgm:pt>
    <dgm:pt modelId="{345207A0-5CF7-4CDE-9904-BA0990CFDB82}" type="pres">
      <dgm:prSet presAssocID="{F67A409A-27AF-4E1B-91F2-78CFEF85C258}" presName="childText" presStyleLbl="revTx" presStyleIdx="0" presStyleCnt="5">
        <dgm:presLayoutVars>
          <dgm:bulletEnabled val="1"/>
        </dgm:presLayoutVars>
      </dgm:prSet>
      <dgm:spPr/>
    </dgm:pt>
    <dgm:pt modelId="{BD844D2F-8D74-470E-87F2-4D89147D9634}" type="pres">
      <dgm:prSet presAssocID="{0D086AA2-B321-4272-865E-5B867177D6B6}" presName="parentText" presStyleLbl="node1" presStyleIdx="1" presStyleCnt="5">
        <dgm:presLayoutVars>
          <dgm:chMax val="0"/>
          <dgm:bulletEnabled val="1"/>
        </dgm:presLayoutVars>
      </dgm:prSet>
      <dgm:spPr/>
    </dgm:pt>
    <dgm:pt modelId="{6BA94946-1308-47E9-97DB-460105D17FBC}" type="pres">
      <dgm:prSet presAssocID="{0D086AA2-B321-4272-865E-5B867177D6B6}" presName="childText" presStyleLbl="revTx" presStyleIdx="1" presStyleCnt="5">
        <dgm:presLayoutVars>
          <dgm:bulletEnabled val="1"/>
        </dgm:presLayoutVars>
      </dgm:prSet>
      <dgm:spPr/>
    </dgm:pt>
    <dgm:pt modelId="{4FF55691-1092-43FE-BBB7-E5FA7975FEF3}" type="pres">
      <dgm:prSet presAssocID="{FDEEED65-93B3-4206-B366-72049797A4F7}" presName="parentText" presStyleLbl="node1" presStyleIdx="2" presStyleCnt="5">
        <dgm:presLayoutVars>
          <dgm:chMax val="0"/>
          <dgm:bulletEnabled val="1"/>
        </dgm:presLayoutVars>
      </dgm:prSet>
      <dgm:spPr/>
    </dgm:pt>
    <dgm:pt modelId="{C046C53C-02C5-4CD2-BD84-11E1957C09BD}" type="pres">
      <dgm:prSet presAssocID="{FDEEED65-93B3-4206-B366-72049797A4F7}" presName="childText" presStyleLbl="revTx" presStyleIdx="2" presStyleCnt="5">
        <dgm:presLayoutVars>
          <dgm:bulletEnabled val="1"/>
        </dgm:presLayoutVars>
      </dgm:prSet>
      <dgm:spPr/>
    </dgm:pt>
    <dgm:pt modelId="{F474E89A-363F-4B9C-AB22-F8121D281585}" type="pres">
      <dgm:prSet presAssocID="{C526DE63-9A8B-4013-BA11-1BE2B9D6E0E5}" presName="parentText" presStyleLbl="node1" presStyleIdx="3" presStyleCnt="5">
        <dgm:presLayoutVars>
          <dgm:chMax val="0"/>
          <dgm:bulletEnabled val="1"/>
        </dgm:presLayoutVars>
      </dgm:prSet>
      <dgm:spPr/>
    </dgm:pt>
    <dgm:pt modelId="{008BA1EF-1427-4915-8EDC-F7656D98C194}" type="pres">
      <dgm:prSet presAssocID="{C526DE63-9A8B-4013-BA11-1BE2B9D6E0E5}" presName="childText" presStyleLbl="revTx" presStyleIdx="3" presStyleCnt="5">
        <dgm:presLayoutVars>
          <dgm:bulletEnabled val="1"/>
        </dgm:presLayoutVars>
      </dgm:prSet>
      <dgm:spPr/>
    </dgm:pt>
    <dgm:pt modelId="{EEE7FDA9-AC05-41CD-8EE3-33FE17D2CB86}" type="pres">
      <dgm:prSet presAssocID="{76144228-6A3A-4AB9-9117-B653527CBD75}" presName="parentText" presStyleLbl="node1" presStyleIdx="4" presStyleCnt="5">
        <dgm:presLayoutVars>
          <dgm:chMax val="0"/>
          <dgm:bulletEnabled val="1"/>
        </dgm:presLayoutVars>
      </dgm:prSet>
      <dgm:spPr/>
    </dgm:pt>
    <dgm:pt modelId="{FE736D22-D4D8-4CE6-B9E1-47FE4332A0B8}" type="pres">
      <dgm:prSet presAssocID="{76144228-6A3A-4AB9-9117-B653527CBD75}" presName="childText" presStyleLbl="revTx" presStyleIdx="4" presStyleCnt="5">
        <dgm:presLayoutVars>
          <dgm:bulletEnabled val="1"/>
        </dgm:presLayoutVars>
      </dgm:prSet>
      <dgm:spPr/>
    </dgm:pt>
  </dgm:ptLst>
  <dgm:cxnLst>
    <dgm:cxn modelId="{2E9D5914-C856-4ABE-967B-609A4823629A}" srcId="{9A9A95D7-B3A0-4D96-B21A-79B9677713B7}" destId="{C526DE63-9A8B-4013-BA11-1BE2B9D6E0E5}" srcOrd="3" destOrd="0" parTransId="{4D057E9D-9539-47D5-99E7-8077299D03BB}" sibTransId="{AAA67AA0-CD6C-4BA6-9774-9FA1B6CF9A91}"/>
    <dgm:cxn modelId="{72F9B417-3C17-433C-8DAF-4732EBA414E2}" type="presOf" srcId="{885B5A7A-32B2-45C9-823E-93098D9B04E6}" destId="{6BA94946-1308-47E9-97DB-460105D17FBC}" srcOrd="0" destOrd="0" presId="urn:microsoft.com/office/officeart/2005/8/layout/vList2"/>
    <dgm:cxn modelId="{E3D2D119-AD6C-48E0-B74F-648B10714F17}" type="presOf" srcId="{9A9A95D7-B3A0-4D96-B21A-79B9677713B7}" destId="{D7E49A14-E4A1-4836-9C5C-56497733AB4B}" srcOrd="0" destOrd="0" presId="urn:microsoft.com/office/officeart/2005/8/layout/vList2"/>
    <dgm:cxn modelId="{88AF801A-F569-4502-B720-6BD17F68ADAF}" srcId="{76144228-6A3A-4AB9-9117-B653527CBD75}" destId="{4EDF3C60-CF6F-4A5F-9FFD-D5113670DB4D}" srcOrd="0" destOrd="0" parTransId="{1DDC5B0F-640D-4E7C-945E-62EE911C4A7D}" sibTransId="{49BFEFA6-2CBA-425A-AF8C-690AF610FC25}"/>
    <dgm:cxn modelId="{AE0CC62E-FF7C-419A-A5BE-209912CCE7FD}" srcId="{FDEEED65-93B3-4206-B366-72049797A4F7}" destId="{24F82F76-764F-4704-B2DF-03808527A4E2}" srcOrd="0" destOrd="0" parTransId="{DBA46ABF-0D4B-4EB3-BBC9-F3F690101A06}" sibTransId="{B3B04F9B-BF56-41BA-87D5-E05BF2758E2C}"/>
    <dgm:cxn modelId="{427D3937-DB0A-4547-93F6-35539D2E1A58}" type="presOf" srcId="{F67A409A-27AF-4E1B-91F2-78CFEF85C258}" destId="{6381B21E-11F7-4527-B8E0-2994C054D82E}" srcOrd="0" destOrd="0" presId="urn:microsoft.com/office/officeart/2005/8/layout/vList2"/>
    <dgm:cxn modelId="{9FA3FE3B-4377-44C9-809D-74179DB24093}" type="presOf" srcId="{FDEEED65-93B3-4206-B366-72049797A4F7}" destId="{4FF55691-1092-43FE-BBB7-E5FA7975FEF3}" srcOrd="0" destOrd="0" presId="urn:microsoft.com/office/officeart/2005/8/layout/vList2"/>
    <dgm:cxn modelId="{3DADD244-87B7-42FC-9C8B-C844BFFCFA16}" srcId="{9A9A95D7-B3A0-4D96-B21A-79B9677713B7}" destId="{FDEEED65-93B3-4206-B366-72049797A4F7}" srcOrd="2" destOrd="0" parTransId="{4A59FB85-987D-4A5A-9924-9A6A735B9CBF}" sibTransId="{080EE5E6-D077-45FE-B6B3-1A0747508591}"/>
    <dgm:cxn modelId="{993C4845-7F25-4B86-A8F4-5B619197111A}" srcId="{9A9A95D7-B3A0-4D96-B21A-79B9677713B7}" destId="{76144228-6A3A-4AB9-9117-B653527CBD75}" srcOrd="4" destOrd="0" parTransId="{EE12393A-3555-4AAE-BC36-814ECFC91553}" sibTransId="{D1E7BBB3-4942-4CCC-93D9-4AE71F19D599}"/>
    <dgm:cxn modelId="{CBD33F67-0CD9-45E3-A434-1CBD220CB37F}" srcId="{9A9A95D7-B3A0-4D96-B21A-79B9677713B7}" destId="{0D086AA2-B321-4272-865E-5B867177D6B6}" srcOrd="1" destOrd="0" parTransId="{5909C7FF-AD8D-4022-8A4D-70DCEE5A1EF8}" sibTransId="{6F76D6B2-923F-4356-9224-431C9C44CB29}"/>
    <dgm:cxn modelId="{0C66F94C-D4E8-42A5-8DB3-867784F420D7}" srcId="{9A9A95D7-B3A0-4D96-B21A-79B9677713B7}" destId="{F67A409A-27AF-4E1B-91F2-78CFEF85C258}" srcOrd="0" destOrd="0" parTransId="{7FCFDD78-19C6-411F-8E7C-730102A707BD}" sibTransId="{C04187D0-D552-49A1-A210-8850C156AE65}"/>
    <dgm:cxn modelId="{91A59677-F7C3-4055-9E2D-9CEF7B19368C}" type="presOf" srcId="{D486BD9B-68C7-404B-B338-490408FDC5DD}" destId="{008BA1EF-1427-4915-8EDC-F7656D98C194}" srcOrd="0" destOrd="0" presId="urn:microsoft.com/office/officeart/2005/8/layout/vList2"/>
    <dgm:cxn modelId="{DAD11078-9421-4E47-9B07-387169679665}" type="presOf" srcId="{0D086AA2-B321-4272-865E-5B867177D6B6}" destId="{BD844D2F-8D74-470E-87F2-4D89147D9634}" srcOrd="0" destOrd="0" presId="urn:microsoft.com/office/officeart/2005/8/layout/vList2"/>
    <dgm:cxn modelId="{AFAF3C82-975E-4BFB-A32B-88D737A2616C}" type="presOf" srcId="{4EDF3C60-CF6F-4A5F-9FFD-D5113670DB4D}" destId="{FE736D22-D4D8-4CE6-B9E1-47FE4332A0B8}" srcOrd="0" destOrd="0" presId="urn:microsoft.com/office/officeart/2005/8/layout/vList2"/>
    <dgm:cxn modelId="{EF442992-AB4C-43BD-A958-D658EFA2C2B2}" srcId="{F67A409A-27AF-4E1B-91F2-78CFEF85C258}" destId="{196969B6-85C5-44B6-BAB5-A4EE59CDEBF6}" srcOrd="0" destOrd="0" parTransId="{B62F847F-7196-468A-B535-D33D02BC7E51}" sibTransId="{DE746D92-3C13-4F57-BD29-BE88C727D525}"/>
    <dgm:cxn modelId="{9F78B6B2-9E21-4269-96CF-DD9118D1DD7B}" type="presOf" srcId="{D804A68B-1F06-4144-AEA4-C96210600CB3}" destId="{008BA1EF-1427-4915-8EDC-F7656D98C194}" srcOrd="0" destOrd="1" presId="urn:microsoft.com/office/officeart/2005/8/layout/vList2"/>
    <dgm:cxn modelId="{34B39AB7-A193-4FA7-8989-9087E52A8179}" srcId="{C526DE63-9A8B-4013-BA11-1BE2B9D6E0E5}" destId="{D486BD9B-68C7-404B-B338-490408FDC5DD}" srcOrd="0" destOrd="0" parTransId="{BF8C578A-6286-4975-B40C-FBF3402960E7}" sibTransId="{14BB4275-7167-4F96-AA1C-BFEA1A6DDFC7}"/>
    <dgm:cxn modelId="{9C1AC1C4-9B28-408C-9E85-037F080C1B0D}" type="presOf" srcId="{196969B6-85C5-44B6-BAB5-A4EE59CDEBF6}" destId="{345207A0-5CF7-4CDE-9904-BA0990CFDB82}" srcOrd="0" destOrd="0" presId="urn:microsoft.com/office/officeart/2005/8/layout/vList2"/>
    <dgm:cxn modelId="{31E749CB-61B3-4E14-BEA1-C0DA7C69EB97}" srcId="{0D086AA2-B321-4272-865E-5B867177D6B6}" destId="{885B5A7A-32B2-45C9-823E-93098D9B04E6}" srcOrd="0" destOrd="0" parTransId="{0F43FCBA-F98E-4359-9405-7F054A313F46}" sibTransId="{2222A9FC-1B23-4975-9417-6A9B738CF262}"/>
    <dgm:cxn modelId="{9CD725D4-75BB-46EC-AEB7-6E5B16806232}" type="presOf" srcId="{76144228-6A3A-4AB9-9117-B653527CBD75}" destId="{EEE7FDA9-AC05-41CD-8EE3-33FE17D2CB86}" srcOrd="0" destOrd="0" presId="urn:microsoft.com/office/officeart/2005/8/layout/vList2"/>
    <dgm:cxn modelId="{DF8FE7DB-482C-42C4-86FD-433E1EA70792}" srcId="{C526DE63-9A8B-4013-BA11-1BE2B9D6E0E5}" destId="{D804A68B-1F06-4144-AEA4-C96210600CB3}" srcOrd="1" destOrd="0" parTransId="{22910DF0-7017-444D-B359-2AD74A225DCF}" sibTransId="{25F57954-5862-41C5-B97C-E709754ED206}"/>
    <dgm:cxn modelId="{1369A4DE-34B5-4175-A317-94F485B3A98F}" type="presOf" srcId="{C526DE63-9A8B-4013-BA11-1BE2B9D6E0E5}" destId="{F474E89A-363F-4B9C-AB22-F8121D281585}" srcOrd="0" destOrd="0" presId="urn:microsoft.com/office/officeart/2005/8/layout/vList2"/>
    <dgm:cxn modelId="{C484CBED-7F97-4EF5-8FE2-07D73F396795}" type="presOf" srcId="{24F82F76-764F-4704-B2DF-03808527A4E2}" destId="{C046C53C-02C5-4CD2-BD84-11E1957C09BD}" srcOrd="0" destOrd="0" presId="urn:microsoft.com/office/officeart/2005/8/layout/vList2"/>
    <dgm:cxn modelId="{A202AC20-0376-4773-A6C2-714E6A7A82EF}" type="presParOf" srcId="{D7E49A14-E4A1-4836-9C5C-56497733AB4B}" destId="{6381B21E-11F7-4527-B8E0-2994C054D82E}" srcOrd="0" destOrd="0" presId="urn:microsoft.com/office/officeart/2005/8/layout/vList2"/>
    <dgm:cxn modelId="{8FDC471E-EAC5-4846-8916-2935B382FFA1}" type="presParOf" srcId="{D7E49A14-E4A1-4836-9C5C-56497733AB4B}" destId="{345207A0-5CF7-4CDE-9904-BA0990CFDB82}" srcOrd="1" destOrd="0" presId="urn:microsoft.com/office/officeart/2005/8/layout/vList2"/>
    <dgm:cxn modelId="{E86A3321-EDE3-434B-8E9F-7CC522305E67}" type="presParOf" srcId="{D7E49A14-E4A1-4836-9C5C-56497733AB4B}" destId="{BD844D2F-8D74-470E-87F2-4D89147D9634}" srcOrd="2" destOrd="0" presId="urn:microsoft.com/office/officeart/2005/8/layout/vList2"/>
    <dgm:cxn modelId="{D45E0779-E1D9-4CE9-8A72-406ADFCB9F3A}" type="presParOf" srcId="{D7E49A14-E4A1-4836-9C5C-56497733AB4B}" destId="{6BA94946-1308-47E9-97DB-460105D17FBC}" srcOrd="3" destOrd="0" presId="urn:microsoft.com/office/officeart/2005/8/layout/vList2"/>
    <dgm:cxn modelId="{1065E070-1B32-413B-ACB9-11AAE219E98C}" type="presParOf" srcId="{D7E49A14-E4A1-4836-9C5C-56497733AB4B}" destId="{4FF55691-1092-43FE-BBB7-E5FA7975FEF3}" srcOrd="4" destOrd="0" presId="urn:microsoft.com/office/officeart/2005/8/layout/vList2"/>
    <dgm:cxn modelId="{6E975CF8-367E-4E72-9697-163EA2D46D7D}" type="presParOf" srcId="{D7E49A14-E4A1-4836-9C5C-56497733AB4B}" destId="{C046C53C-02C5-4CD2-BD84-11E1957C09BD}" srcOrd="5" destOrd="0" presId="urn:microsoft.com/office/officeart/2005/8/layout/vList2"/>
    <dgm:cxn modelId="{936EA87F-CE92-491A-8CF9-EF38B83AC609}" type="presParOf" srcId="{D7E49A14-E4A1-4836-9C5C-56497733AB4B}" destId="{F474E89A-363F-4B9C-AB22-F8121D281585}" srcOrd="6" destOrd="0" presId="urn:microsoft.com/office/officeart/2005/8/layout/vList2"/>
    <dgm:cxn modelId="{DBA189B5-C2A8-4CAC-BFA4-4561215EF416}" type="presParOf" srcId="{D7E49A14-E4A1-4836-9C5C-56497733AB4B}" destId="{008BA1EF-1427-4915-8EDC-F7656D98C194}" srcOrd="7" destOrd="0" presId="urn:microsoft.com/office/officeart/2005/8/layout/vList2"/>
    <dgm:cxn modelId="{537A9458-812E-4BFC-B686-0B0E4A6EBF7B}" type="presParOf" srcId="{D7E49A14-E4A1-4836-9C5C-56497733AB4B}" destId="{EEE7FDA9-AC05-41CD-8EE3-33FE17D2CB86}" srcOrd="8" destOrd="0" presId="urn:microsoft.com/office/officeart/2005/8/layout/vList2"/>
    <dgm:cxn modelId="{2C523B84-1B08-446F-944F-CFB9A3CDC7A0}" type="presParOf" srcId="{D7E49A14-E4A1-4836-9C5C-56497733AB4B}" destId="{FE736D22-D4D8-4CE6-B9E1-47FE4332A0B8}"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F7AB8-8070-4623-878A-A427685852DB}">
      <dsp:nvSpPr>
        <dsp:cNvPr id="0" name=""/>
        <dsp:cNvSpPr/>
      </dsp:nvSpPr>
      <dsp:spPr>
        <a:xfrm>
          <a:off x="0" y="39410"/>
          <a:ext cx="9144000"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physical and conceptual spaces</a:t>
          </a:r>
        </a:p>
      </dsp:txBody>
      <dsp:txXfrm>
        <a:off x="23988" y="63398"/>
        <a:ext cx="9096024" cy="443423"/>
      </dsp:txXfrm>
    </dsp:sp>
    <dsp:sp modelId="{863F051E-E971-42BC-9C69-FB0EEF846052}">
      <dsp:nvSpPr>
        <dsp:cNvPr id="0" name=""/>
        <dsp:cNvSpPr/>
      </dsp:nvSpPr>
      <dsp:spPr>
        <a:xfrm>
          <a:off x="0" y="530810"/>
          <a:ext cx="9144000"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All students take part in the general education classroom with two co-teachers</a:t>
          </a:r>
          <a:endParaRPr lang="en-US" sz="1600" kern="1200" dirty="0"/>
        </a:p>
        <a:p>
          <a:pPr marL="171450" lvl="1" indent="-171450" algn="l" defTabSz="711200">
            <a:lnSpc>
              <a:spcPct val="90000"/>
            </a:lnSpc>
            <a:spcBef>
              <a:spcPct val="0"/>
            </a:spcBef>
            <a:spcAft>
              <a:spcPct val="20000"/>
            </a:spcAft>
            <a:buChar char="•"/>
          </a:pPr>
          <a:r>
            <a:rPr lang="en-US" sz="1600" kern="1200"/>
            <a:t>School-Wide Positive Behavior Interventions and Supports are in place</a:t>
          </a:r>
          <a:endParaRPr lang="en-US" sz="1600" kern="1200" dirty="0"/>
        </a:p>
        <a:p>
          <a:pPr marL="171450" lvl="1" indent="-171450" algn="l" defTabSz="711200">
            <a:lnSpc>
              <a:spcPct val="90000"/>
            </a:lnSpc>
            <a:spcBef>
              <a:spcPct val="0"/>
            </a:spcBef>
            <a:spcAft>
              <a:spcPct val="20000"/>
            </a:spcAft>
            <a:buChar char="•"/>
          </a:pPr>
          <a:r>
            <a:rPr lang="en-US" sz="1600" kern="1200"/>
            <a:t>Universal design for learning principles implemented</a:t>
          </a:r>
          <a:endParaRPr lang="en-US" sz="1600" kern="1200" dirty="0"/>
        </a:p>
      </dsp:txBody>
      <dsp:txXfrm>
        <a:off x="0" y="530810"/>
        <a:ext cx="9144000" cy="782460"/>
      </dsp:txXfrm>
    </dsp:sp>
    <dsp:sp modelId="{7A922259-18B6-4CA7-B7E0-FB622B77B3DB}">
      <dsp:nvSpPr>
        <dsp:cNvPr id="0" name=""/>
        <dsp:cNvSpPr/>
      </dsp:nvSpPr>
      <dsp:spPr>
        <a:xfrm>
          <a:off x="0" y="1313270"/>
          <a:ext cx="9144000"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Rationale</a:t>
          </a:r>
          <a:endParaRPr lang="en-US" sz="2100" kern="1200" dirty="0"/>
        </a:p>
      </dsp:txBody>
      <dsp:txXfrm>
        <a:off x="23988" y="1337258"/>
        <a:ext cx="9096024" cy="443423"/>
      </dsp:txXfrm>
    </dsp:sp>
    <dsp:sp modelId="{CB143360-902C-41DC-905E-2AD0EFBEA749}">
      <dsp:nvSpPr>
        <dsp:cNvPr id="0" name=""/>
        <dsp:cNvSpPr/>
      </dsp:nvSpPr>
      <dsp:spPr>
        <a:xfrm>
          <a:off x="0" y="1804670"/>
          <a:ext cx="9144000"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Both co-teaching and PBIS are evidence-based practices that address the needs of at-risk students and maximize the participation of all students (Bradshaw, </a:t>
          </a:r>
          <a:r>
            <a:rPr lang="en-US" sz="1600" kern="1200" dirty="0" err="1"/>
            <a:t>Waasdorp</a:t>
          </a:r>
          <a:r>
            <a:rPr lang="en-US" sz="1600" kern="1200" dirty="0"/>
            <a:t>, &amp; Leaf, 2012), (Horner, </a:t>
          </a:r>
          <a:r>
            <a:rPr lang="en-US" sz="1600" kern="1200" dirty="0" err="1"/>
            <a:t>Sugai</a:t>
          </a:r>
          <a:r>
            <a:rPr lang="en-US" sz="1600" kern="1200" dirty="0"/>
            <a:t>, &amp; Lewis, 2015), (Brown, </a:t>
          </a:r>
          <a:r>
            <a:rPr lang="en-US" sz="1600" kern="1200" dirty="0" err="1"/>
            <a:t>Howerter</a:t>
          </a:r>
          <a:r>
            <a:rPr lang="en-US" sz="1600" kern="1200" dirty="0"/>
            <a:t>, &amp; Morgan, 2013).</a:t>
          </a:r>
        </a:p>
      </dsp:txBody>
      <dsp:txXfrm>
        <a:off x="0" y="1804670"/>
        <a:ext cx="9144000" cy="684652"/>
      </dsp:txXfrm>
    </dsp:sp>
    <dsp:sp modelId="{E3940DF5-EB33-4AC7-AF82-A7E487FD5088}">
      <dsp:nvSpPr>
        <dsp:cNvPr id="0" name=""/>
        <dsp:cNvSpPr/>
      </dsp:nvSpPr>
      <dsp:spPr>
        <a:xfrm>
          <a:off x="0" y="2489322"/>
          <a:ext cx="9144000"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issues</a:t>
          </a:r>
          <a:endParaRPr lang="en-US" sz="2100" kern="1200" dirty="0"/>
        </a:p>
      </dsp:txBody>
      <dsp:txXfrm>
        <a:off x="23988" y="2513310"/>
        <a:ext cx="9096024" cy="443423"/>
      </dsp:txXfrm>
    </dsp:sp>
    <dsp:sp modelId="{EF5E58F4-6F2D-4C75-BEB0-2A56D56C2FF0}">
      <dsp:nvSpPr>
        <dsp:cNvPr id="0" name=""/>
        <dsp:cNvSpPr/>
      </dsp:nvSpPr>
      <dsp:spPr>
        <a:xfrm>
          <a:off x="0" y="2980722"/>
          <a:ext cx="91440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About 16% of the student population is classified as limited English proficient (LEP) and about 14% are classified as having a disability (Section 504 and/or IEP)</a:t>
          </a:r>
          <a:endParaRPr lang="en-US" sz="1600" kern="1200" dirty="0"/>
        </a:p>
        <a:p>
          <a:pPr marL="171450" lvl="1" indent="-171450" algn="l" defTabSz="711200">
            <a:lnSpc>
              <a:spcPct val="90000"/>
            </a:lnSpc>
            <a:spcBef>
              <a:spcPct val="0"/>
            </a:spcBef>
            <a:spcAft>
              <a:spcPct val="20000"/>
            </a:spcAft>
            <a:buChar char="•"/>
          </a:pPr>
          <a:r>
            <a:rPr lang="en-US" sz="1600" kern="1200"/>
            <a:t>The district performs below the state average on all subjects on state assessments and only 36% of all students are achieving the Meets Grade Level standard or above including only 19% of special education students and only 28% of African American students (compared to 47% of White students)</a:t>
          </a:r>
          <a:endParaRPr lang="en-US" sz="1600" kern="1200" dirty="0"/>
        </a:p>
      </dsp:txBody>
      <dsp:txXfrm>
        <a:off x="0" y="2980722"/>
        <a:ext cx="9144000" cy="1369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BDB3-849C-4475-9E14-B5A4E142F53A}">
      <dsp:nvSpPr>
        <dsp:cNvPr id="0" name=""/>
        <dsp:cNvSpPr/>
      </dsp:nvSpPr>
      <dsp:spPr>
        <a:xfrm>
          <a:off x="0" y="261404"/>
          <a:ext cx="9144000" cy="5323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Classrooms</a:t>
          </a:r>
        </a:p>
      </dsp:txBody>
      <dsp:txXfrm>
        <a:off x="25987" y="287391"/>
        <a:ext cx="9092026" cy="480376"/>
      </dsp:txXfrm>
    </dsp:sp>
    <dsp:sp modelId="{CEA85D99-F0EE-477C-A139-C3CC5C109959}">
      <dsp:nvSpPr>
        <dsp:cNvPr id="0" name=""/>
        <dsp:cNvSpPr/>
      </dsp:nvSpPr>
      <dsp:spPr>
        <a:xfrm>
          <a:off x="0" y="793754"/>
          <a:ext cx="9144000"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Each classroom has two highly qualified teachers in a co-teaching model</a:t>
          </a:r>
          <a:endParaRPr lang="en-US" sz="1100" kern="1200" dirty="0"/>
        </a:p>
        <a:p>
          <a:pPr marL="57150" lvl="1" indent="-57150" algn="l" defTabSz="488950">
            <a:lnSpc>
              <a:spcPct val="90000"/>
            </a:lnSpc>
            <a:spcBef>
              <a:spcPct val="0"/>
            </a:spcBef>
            <a:spcAft>
              <a:spcPct val="20000"/>
            </a:spcAft>
            <a:buChar char="•"/>
          </a:pPr>
          <a:r>
            <a:rPr lang="en-US" sz="1100" kern="1200"/>
            <a:t>Classrooms are provided with UDL technology for their subject matter</a:t>
          </a:r>
          <a:endParaRPr lang="en-US" sz="1100" kern="1200" dirty="0"/>
        </a:p>
      </dsp:txBody>
      <dsp:txXfrm>
        <a:off x="0" y="793754"/>
        <a:ext cx="9144000" cy="362250"/>
      </dsp:txXfrm>
    </dsp:sp>
    <dsp:sp modelId="{CF139C05-4B97-4A31-8003-7A11333916D4}">
      <dsp:nvSpPr>
        <dsp:cNvPr id="0" name=""/>
        <dsp:cNvSpPr/>
      </dsp:nvSpPr>
      <dsp:spPr>
        <a:xfrm>
          <a:off x="0" y="1156005"/>
          <a:ext cx="9144000" cy="5323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Accountability</a:t>
          </a:r>
          <a:endParaRPr lang="en-US" sz="1400" kern="1200" dirty="0"/>
        </a:p>
      </dsp:txBody>
      <dsp:txXfrm>
        <a:off x="25987" y="1181992"/>
        <a:ext cx="9092026" cy="480376"/>
      </dsp:txXfrm>
    </dsp:sp>
    <dsp:sp modelId="{8EABA08A-E417-475D-BD2F-90A2744C61EA}">
      <dsp:nvSpPr>
        <dsp:cNvPr id="0" name=""/>
        <dsp:cNvSpPr/>
      </dsp:nvSpPr>
      <dsp:spPr>
        <a:xfrm>
          <a:off x="0" y="1688355"/>
          <a:ext cx="914400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Classroom data is reviewed in meetings so that progress can be measured over time</a:t>
          </a:r>
          <a:endParaRPr lang="en-US" sz="1100" kern="1200" dirty="0"/>
        </a:p>
        <a:p>
          <a:pPr marL="57150" lvl="1" indent="-57150" algn="l" defTabSz="488950">
            <a:lnSpc>
              <a:spcPct val="90000"/>
            </a:lnSpc>
            <a:spcBef>
              <a:spcPct val="0"/>
            </a:spcBef>
            <a:spcAft>
              <a:spcPct val="20000"/>
            </a:spcAft>
            <a:buChar char="•"/>
          </a:pPr>
          <a:r>
            <a:rPr lang="en-US" sz="1100" kern="1200"/>
            <a:t>Classroom teachers meet together at least once a week for planning and review of data. Teachers meet by subject to review data at least once per month.</a:t>
          </a:r>
          <a:endParaRPr lang="en-US" sz="1100" kern="1200" dirty="0"/>
        </a:p>
      </dsp:txBody>
      <dsp:txXfrm>
        <a:off x="0" y="1688355"/>
        <a:ext cx="9144000" cy="507150"/>
      </dsp:txXfrm>
    </dsp:sp>
    <dsp:sp modelId="{2A68A0FF-7887-4305-B820-3CF53989D32B}">
      <dsp:nvSpPr>
        <dsp:cNvPr id="0" name=""/>
        <dsp:cNvSpPr/>
      </dsp:nvSpPr>
      <dsp:spPr>
        <a:xfrm>
          <a:off x="0" y="2195505"/>
          <a:ext cx="9144000" cy="5323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Staff support</a:t>
          </a:r>
          <a:endParaRPr lang="en-US" sz="1400" kern="1200" dirty="0"/>
        </a:p>
      </dsp:txBody>
      <dsp:txXfrm>
        <a:off x="25987" y="2221492"/>
        <a:ext cx="9092026" cy="480376"/>
      </dsp:txXfrm>
    </dsp:sp>
    <dsp:sp modelId="{6BB8DAFD-0BF0-400D-A98E-A42241F4B02F}">
      <dsp:nvSpPr>
        <dsp:cNvPr id="0" name=""/>
        <dsp:cNvSpPr/>
      </dsp:nvSpPr>
      <dsp:spPr>
        <a:xfrm>
          <a:off x="0" y="2727855"/>
          <a:ext cx="9144000"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Staff would be trained on the school specific PBIS framework and UDL curricula</a:t>
          </a:r>
          <a:endParaRPr lang="en-US" sz="1100" kern="1200" dirty="0"/>
        </a:p>
        <a:p>
          <a:pPr marL="57150" lvl="1" indent="-57150" algn="l" defTabSz="488950">
            <a:lnSpc>
              <a:spcPct val="90000"/>
            </a:lnSpc>
            <a:spcBef>
              <a:spcPct val="0"/>
            </a:spcBef>
            <a:spcAft>
              <a:spcPct val="20000"/>
            </a:spcAft>
            <a:buChar char="•"/>
          </a:pPr>
          <a:r>
            <a:rPr lang="en-US" sz="1100" kern="1200"/>
            <a:t>Continued support would be provided by administrators on implementation of practices and assistance reviewing data to make decisions</a:t>
          </a:r>
          <a:endParaRPr lang="en-US" sz="1100" kern="1200" dirty="0"/>
        </a:p>
      </dsp:txBody>
      <dsp:txXfrm>
        <a:off x="0" y="2727855"/>
        <a:ext cx="9144000" cy="362250"/>
      </dsp:txXfrm>
    </dsp:sp>
    <dsp:sp modelId="{766CCFB5-B99F-4118-B061-950F02C8D504}">
      <dsp:nvSpPr>
        <dsp:cNvPr id="0" name=""/>
        <dsp:cNvSpPr/>
      </dsp:nvSpPr>
      <dsp:spPr>
        <a:xfrm>
          <a:off x="0" y="3090105"/>
          <a:ext cx="9144000" cy="5323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Physical safety would be created through the PBIS system</a:t>
          </a:r>
          <a:endParaRPr lang="en-US" sz="1400" kern="1200" dirty="0"/>
        </a:p>
      </dsp:txBody>
      <dsp:txXfrm>
        <a:off x="25987" y="3116092"/>
        <a:ext cx="9092026" cy="480376"/>
      </dsp:txXfrm>
    </dsp:sp>
    <dsp:sp modelId="{B871C311-35DA-44D2-A617-5286E296FF4E}">
      <dsp:nvSpPr>
        <dsp:cNvPr id="0" name=""/>
        <dsp:cNvSpPr/>
      </dsp:nvSpPr>
      <dsp:spPr>
        <a:xfrm>
          <a:off x="0" y="3662775"/>
          <a:ext cx="9144000" cy="5323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Teacher-student ratio would be low due to having two teachers in each classroom. Classrooms with younger students would have smaller ratios and as students gain independence skills class sizes could increase.</a:t>
          </a:r>
          <a:endParaRPr lang="en-US" sz="1400" kern="1200" dirty="0"/>
        </a:p>
      </dsp:txBody>
      <dsp:txXfrm>
        <a:off x="25987" y="3688762"/>
        <a:ext cx="9092026" cy="480376"/>
      </dsp:txXfrm>
    </dsp:sp>
    <dsp:sp modelId="{5A30E494-5C56-4034-8047-D439AF29BD2E}">
      <dsp:nvSpPr>
        <dsp:cNvPr id="0" name=""/>
        <dsp:cNvSpPr/>
      </dsp:nvSpPr>
      <dsp:spPr>
        <a:xfrm>
          <a:off x="0" y="4235445"/>
          <a:ext cx="9144000" cy="5323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Technology would be used for accessibility needs and to enhance learning</a:t>
          </a:r>
          <a:endParaRPr lang="en-US" sz="1400" kern="1200" dirty="0"/>
        </a:p>
      </dsp:txBody>
      <dsp:txXfrm>
        <a:off x="25987" y="4261432"/>
        <a:ext cx="9092026" cy="480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3E72F-51F7-4B67-8AAA-8D5335855D7E}">
      <dsp:nvSpPr>
        <dsp:cNvPr id="0" name=""/>
        <dsp:cNvSpPr/>
      </dsp:nvSpPr>
      <dsp:spPr>
        <a:xfrm>
          <a:off x="0" y="385353"/>
          <a:ext cx="9144000" cy="7432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School culture would focus on inclusivity for everyone including race, culture, economic status, and disability (Hehir, 2015)</a:t>
          </a:r>
        </a:p>
      </dsp:txBody>
      <dsp:txXfrm>
        <a:off x="36282" y="421635"/>
        <a:ext cx="9071436" cy="670678"/>
      </dsp:txXfrm>
    </dsp:sp>
    <dsp:sp modelId="{9FAAEE6E-5953-4A37-B027-85AE12A83FB0}">
      <dsp:nvSpPr>
        <dsp:cNvPr id="0" name=""/>
        <dsp:cNvSpPr/>
      </dsp:nvSpPr>
      <dsp:spPr>
        <a:xfrm>
          <a:off x="0" y="1168916"/>
          <a:ext cx="9144000" cy="7432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Behavior would be managed through the PBIS framework, which applies to all students in all parts of the school. Discipline would be constructed within this framework. Also through PBIS a physically and psychologically safe environment would become part of the culture of the school.</a:t>
          </a:r>
          <a:endParaRPr lang="en-US" sz="1400" kern="1200" dirty="0"/>
        </a:p>
      </dsp:txBody>
      <dsp:txXfrm>
        <a:off x="36282" y="1205198"/>
        <a:ext cx="9071436" cy="670678"/>
      </dsp:txXfrm>
    </dsp:sp>
    <dsp:sp modelId="{AA88B83E-8BDB-49EA-87E6-D8044930A1E2}">
      <dsp:nvSpPr>
        <dsp:cNvPr id="0" name=""/>
        <dsp:cNvSpPr/>
      </dsp:nvSpPr>
      <dsp:spPr>
        <a:xfrm>
          <a:off x="0" y="1952478"/>
          <a:ext cx="9144000" cy="7432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Social skills would be taught incidentally within the students’ natural environment and also as part of the curriculum. These social skills are important for creating the inclusive school culture.</a:t>
          </a:r>
          <a:endParaRPr lang="en-US" sz="1400" kern="1200" dirty="0"/>
        </a:p>
      </dsp:txBody>
      <dsp:txXfrm>
        <a:off x="36282" y="1988760"/>
        <a:ext cx="9071436" cy="670678"/>
      </dsp:txXfrm>
    </dsp:sp>
    <dsp:sp modelId="{99A5DB43-9A9F-4C8D-9477-BA152B5002D3}">
      <dsp:nvSpPr>
        <dsp:cNvPr id="0" name=""/>
        <dsp:cNvSpPr/>
      </dsp:nvSpPr>
      <dsp:spPr>
        <a:xfrm>
          <a:off x="0" y="2736041"/>
          <a:ext cx="9144000" cy="7432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Academics would be scaffolded for all students. Universal designs for learning would be implemented to give all students access to the same curriculum. Accommodations could be made for students with disabilities or students with a skill deficit. All academics would take place in the general education classroom with two co-teachers.</a:t>
          </a:r>
          <a:endParaRPr lang="en-US" sz="1400" kern="1200" dirty="0"/>
        </a:p>
      </dsp:txBody>
      <dsp:txXfrm>
        <a:off x="36282" y="2772323"/>
        <a:ext cx="9071436" cy="670678"/>
      </dsp:txXfrm>
    </dsp:sp>
    <dsp:sp modelId="{3F521ACF-A6DA-46B9-A338-571AA330595F}">
      <dsp:nvSpPr>
        <dsp:cNvPr id="0" name=""/>
        <dsp:cNvSpPr/>
      </dsp:nvSpPr>
      <dsp:spPr>
        <a:xfrm>
          <a:off x="0" y="3519603"/>
          <a:ext cx="9144000" cy="7432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Understanding of local culture and different cultures of individuals within the community would be discussed with students to help foster the inclusive environment.</a:t>
          </a:r>
          <a:endParaRPr lang="en-US" sz="1400" kern="1200" dirty="0"/>
        </a:p>
      </dsp:txBody>
      <dsp:txXfrm>
        <a:off x="36282" y="3555885"/>
        <a:ext cx="9071436" cy="670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1B21E-11F7-4527-B8E0-2994C054D82E}">
      <dsp:nvSpPr>
        <dsp:cNvPr id="0" name=""/>
        <dsp:cNvSpPr/>
      </dsp:nvSpPr>
      <dsp:spPr>
        <a:xfrm>
          <a:off x="0" y="158986"/>
          <a:ext cx="914400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Students</a:t>
          </a:r>
          <a:endParaRPr lang="en-US" sz="1800" kern="1200" dirty="0"/>
        </a:p>
      </dsp:txBody>
      <dsp:txXfrm>
        <a:off x="20561" y="179547"/>
        <a:ext cx="9102878" cy="380078"/>
      </dsp:txXfrm>
    </dsp:sp>
    <dsp:sp modelId="{345207A0-5CF7-4CDE-9904-BA0990CFDB82}">
      <dsp:nvSpPr>
        <dsp:cNvPr id="0" name=""/>
        <dsp:cNvSpPr/>
      </dsp:nvSpPr>
      <dsp:spPr>
        <a:xfrm>
          <a:off x="0" y="580186"/>
          <a:ext cx="9144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Students of all abilities will be in the same classroom supported by two co-teachers.</a:t>
          </a:r>
          <a:endParaRPr lang="en-US" sz="1400" kern="1200" dirty="0"/>
        </a:p>
      </dsp:txBody>
      <dsp:txXfrm>
        <a:off x="0" y="580186"/>
        <a:ext cx="9144000" cy="298080"/>
      </dsp:txXfrm>
    </dsp:sp>
    <dsp:sp modelId="{BD844D2F-8D74-470E-87F2-4D89147D9634}">
      <dsp:nvSpPr>
        <dsp:cNvPr id="0" name=""/>
        <dsp:cNvSpPr/>
      </dsp:nvSpPr>
      <dsp:spPr>
        <a:xfrm>
          <a:off x="0" y="878266"/>
          <a:ext cx="914400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Staff</a:t>
          </a:r>
          <a:endParaRPr lang="en-US" sz="1800" kern="1200" dirty="0"/>
        </a:p>
      </dsp:txBody>
      <dsp:txXfrm>
        <a:off x="20561" y="898827"/>
        <a:ext cx="9102878" cy="380078"/>
      </dsp:txXfrm>
    </dsp:sp>
    <dsp:sp modelId="{6BA94946-1308-47E9-97DB-460105D17FBC}">
      <dsp:nvSpPr>
        <dsp:cNvPr id="0" name=""/>
        <dsp:cNvSpPr/>
      </dsp:nvSpPr>
      <dsp:spPr>
        <a:xfrm>
          <a:off x="0" y="1299466"/>
          <a:ext cx="9144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Staff will collaborate with students, families, and the community to provide quality education to all students</a:t>
          </a:r>
          <a:endParaRPr lang="en-US" sz="1400" kern="1200" dirty="0"/>
        </a:p>
      </dsp:txBody>
      <dsp:txXfrm>
        <a:off x="0" y="1299466"/>
        <a:ext cx="9144000" cy="298080"/>
      </dsp:txXfrm>
    </dsp:sp>
    <dsp:sp modelId="{4FF55691-1092-43FE-BBB7-E5FA7975FEF3}">
      <dsp:nvSpPr>
        <dsp:cNvPr id="0" name=""/>
        <dsp:cNvSpPr/>
      </dsp:nvSpPr>
      <dsp:spPr>
        <a:xfrm>
          <a:off x="0" y="1597546"/>
          <a:ext cx="914400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Families</a:t>
          </a:r>
          <a:endParaRPr lang="en-US" sz="1800" kern="1200" dirty="0"/>
        </a:p>
      </dsp:txBody>
      <dsp:txXfrm>
        <a:off x="20561" y="1618107"/>
        <a:ext cx="9102878" cy="380078"/>
      </dsp:txXfrm>
    </dsp:sp>
    <dsp:sp modelId="{C046C53C-02C5-4CD2-BD84-11E1957C09BD}">
      <dsp:nvSpPr>
        <dsp:cNvPr id="0" name=""/>
        <dsp:cNvSpPr/>
      </dsp:nvSpPr>
      <dsp:spPr>
        <a:xfrm>
          <a:off x="0" y="2018746"/>
          <a:ext cx="9144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Families will be active collaborators in the education of their students</a:t>
          </a:r>
          <a:endParaRPr lang="en-US" sz="1400" kern="1200" dirty="0"/>
        </a:p>
      </dsp:txBody>
      <dsp:txXfrm>
        <a:off x="0" y="2018746"/>
        <a:ext cx="9144000" cy="298080"/>
      </dsp:txXfrm>
    </dsp:sp>
    <dsp:sp modelId="{F474E89A-363F-4B9C-AB22-F8121D281585}">
      <dsp:nvSpPr>
        <dsp:cNvPr id="0" name=""/>
        <dsp:cNvSpPr/>
      </dsp:nvSpPr>
      <dsp:spPr>
        <a:xfrm>
          <a:off x="0" y="2316826"/>
          <a:ext cx="914400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Community</a:t>
          </a:r>
          <a:endParaRPr lang="en-US" sz="1800" kern="1200" dirty="0"/>
        </a:p>
      </dsp:txBody>
      <dsp:txXfrm>
        <a:off x="20561" y="2337387"/>
        <a:ext cx="9102878" cy="380078"/>
      </dsp:txXfrm>
    </dsp:sp>
    <dsp:sp modelId="{008BA1EF-1427-4915-8EDC-F7656D98C194}">
      <dsp:nvSpPr>
        <dsp:cNvPr id="0" name=""/>
        <dsp:cNvSpPr/>
      </dsp:nvSpPr>
      <dsp:spPr>
        <a:xfrm>
          <a:off x="0" y="2738026"/>
          <a:ext cx="91440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Students will be active participants in their community through volunteering and community outings</a:t>
          </a:r>
          <a:endParaRPr lang="en-US" sz="1400" kern="1200" dirty="0"/>
        </a:p>
        <a:p>
          <a:pPr marL="114300" lvl="1" indent="-114300" algn="l" defTabSz="622300">
            <a:lnSpc>
              <a:spcPct val="90000"/>
            </a:lnSpc>
            <a:spcBef>
              <a:spcPct val="0"/>
            </a:spcBef>
            <a:spcAft>
              <a:spcPct val="20000"/>
            </a:spcAft>
            <a:buChar char="•"/>
          </a:pPr>
          <a:r>
            <a:rPr lang="en-US" sz="1400" kern="1200"/>
            <a:t>The community will be invited to participate in the school district through volunteering, community events, and community training</a:t>
          </a:r>
          <a:endParaRPr lang="en-US" sz="1400" kern="1200" dirty="0"/>
        </a:p>
      </dsp:txBody>
      <dsp:txXfrm>
        <a:off x="0" y="2738026"/>
        <a:ext cx="9144000" cy="652050"/>
      </dsp:txXfrm>
    </dsp:sp>
    <dsp:sp modelId="{EEE7FDA9-AC05-41CD-8EE3-33FE17D2CB86}">
      <dsp:nvSpPr>
        <dsp:cNvPr id="0" name=""/>
        <dsp:cNvSpPr/>
      </dsp:nvSpPr>
      <dsp:spPr>
        <a:xfrm>
          <a:off x="0" y="3390076"/>
          <a:ext cx="914400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State Education Agency</a:t>
          </a:r>
          <a:endParaRPr lang="en-US" sz="1800" kern="1200" dirty="0"/>
        </a:p>
      </dsp:txBody>
      <dsp:txXfrm>
        <a:off x="20561" y="3410637"/>
        <a:ext cx="9102878" cy="380078"/>
      </dsp:txXfrm>
    </dsp:sp>
    <dsp:sp modelId="{FE736D22-D4D8-4CE6-B9E1-47FE4332A0B8}">
      <dsp:nvSpPr>
        <dsp:cNvPr id="0" name=""/>
        <dsp:cNvSpPr/>
      </dsp:nvSpPr>
      <dsp:spPr>
        <a:xfrm>
          <a:off x="0" y="3811276"/>
          <a:ext cx="9144000"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The district will comply with all the requirements of the SEA and the SEA will support the district in its processes</a:t>
          </a:r>
          <a:endParaRPr lang="en-US" sz="1400" kern="1200" dirty="0"/>
        </a:p>
      </dsp:txBody>
      <dsp:txXfrm>
        <a:off x="0" y="3811276"/>
        <a:ext cx="9144000" cy="4191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7/22/2019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7/22/2019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7/22/2019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7/22/2019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7/22/2019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7/22/2019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7/22/2019</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7/22/2019</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7/22/2019</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7/22/2019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7/22/2019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7/22/2019</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hyperlink" Target="https://www.flickr.com/photos/43541286@N00/9538877714/" TargetMode="External"/><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hyperlink" Target="https://www.pbis.org/resear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Ideal School System for Crowley ISD</a:t>
            </a:r>
          </a:p>
        </p:txBody>
      </p:sp>
      <p:sp>
        <p:nvSpPr>
          <p:cNvPr id="3" name="Subtitle 2"/>
          <p:cNvSpPr>
            <a:spLocks noGrp="1"/>
          </p:cNvSpPr>
          <p:nvPr>
            <p:ph type="subTitle" idx="1"/>
          </p:nvPr>
        </p:nvSpPr>
        <p:spPr/>
        <p:txBody>
          <a:bodyPr>
            <a:normAutofit fontScale="62500" lnSpcReduction="20000"/>
          </a:bodyPr>
          <a:lstStyle/>
          <a:p>
            <a:r>
              <a:rPr lang="en-US" dirty="0"/>
              <a:t>Zack Cartmel</a:t>
            </a:r>
          </a:p>
          <a:p>
            <a:r>
              <a:rPr lang="en-US" dirty="0"/>
              <a:t>University of Kansas</a:t>
            </a:r>
          </a:p>
          <a:p>
            <a:r>
              <a:rPr lang="en-US" dirty="0"/>
              <a:t>SPED 757</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E16D-7A5E-4F79-A89B-DBDED01CC396}"/>
              </a:ext>
            </a:extLst>
          </p:cNvPr>
          <p:cNvSpPr>
            <a:spLocks noGrp="1"/>
          </p:cNvSpPr>
          <p:nvPr>
            <p:ph type="title"/>
          </p:nvPr>
        </p:nvSpPr>
        <p:spPr>
          <a:xfrm>
            <a:off x="838200" y="365126"/>
            <a:ext cx="9829800" cy="549274"/>
          </a:xfrm>
        </p:spPr>
        <p:txBody>
          <a:bodyPr/>
          <a:lstStyle/>
          <a:p>
            <a:r>
              <a:rPr lang="en-US" dirty="0"/>
              <a:t>Design and Rationale</a:t>
            </a:r>
          </a:p>
        </p:txBody>
      </p:sp>
      <p:graphicFrame>
        <p:nvGraphicFramePr>
          <p:cNvPr id="5" name="Content Placeholder 4">
            <a:extLst>
              <a:ext uri="{FF2B5EF4-FFF2-40B4-BE49-F238E27FC236}">
                <a16:creationId xmlns:a16="http://schemas.microsoft.com/office/drawing/2014/main" id="{38B8D85B-3897-4112-8A67-F164BDE0576A}"/>
              </a:ext>
            </a:extLst>
          </p:cNvPr>
          <p:cNvGraphicFramePr>
            <a:graphicFrameLocks noGrp="1"/>
          </p:cNvGraphicFramePr>
          <p:nvPr>
            <p:ph idx="1"/>
            <p:extLst>
              <p:ext uri="{D42A27DB-BD31-4B8C-83A1-F6EECF244321}">
                <p14:modId xmlns:p14="http://schemas.microsoft.com/office/powerpoint/2010/main" val="2330660236"/>
              </p:ext>
            </p:extLst>
          </p:nvPr>
        </p:nvGraphicFramePr>
        <p:xfrm>
          <a:off x="1524000" y="914400"/>
          <a:ext cx="9144000"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68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4512-BA9B-4E1A-A3D3-D4480635342A}"/>
              </a:ext>
            </a:extLst>
          </p:cNvPr>
          <p:cNvSpPr>
            <a:spLocks noGrp="1"/>
          </p:cNvSpPr>
          <p:nvPr>
            <p:ph type="title"/>
          </p:nvPr>
        </p:nvSpPr>
        <p:spPr>
          <a:xfrm>
            <a:off x="838200" y="365126"/>
            <a:ext cx="9829800" cy="549274"/>
          </a:xfrm>
        </p:spPr>
        <p:txBody>
          <a:bodyPr/>
          <a:lstStyle/>
          <a:p>
            <a:r>
              <a:rPr lang="en-US" dirty="0"/>
              <a:t>Structural Environments</a:t>
            </a:r>
          </a:p>
        </p:txBody>
      </p:sp>
      <p:graphicFrame>
        <p:nvGraphicFramePr>
          <p:cNvPr id="15" name="Content Placeholder 14">
            <a:extLst>
              <a:ext uri="{FF2B5EF4-FFF2-40B4-BE49-F238E27FC236}">
                <a16:creationId xmlns:a16="http://schemas.microsoft.com/office/drawing/2014/main" id="{BD872FAA-9DD5-40A9-AC74-3FAB84774739}"/>
              </a:ext>
            </a:extLst>
          </p:cNvPr>
          <p:cNvGraphicFramePr>
            <a:graphicFrameLocks noGrp="1"/>
          </p:cNvGraphicFramePr>
          <p:nvPr>
            <p:ph idx="1"/>
            <p:extLst>
              <p:ext uri="{D42A27DB-BD31-4B8C-83A1-F6EECF244321}">
                <p14:modId xmlns:p14="http://schemas.microsoft.com/office/powerpoint/2010/main" val="1264845191"/>
              </p:ext>
            </p:extLst>
          </p:nvPr>
        </p:nvGraphicFramePr>
        <p:xfrm>
          <a:off x="1524000" y="914400"/>
          <a:ext cx="9144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28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2B39-3ACD-46C7-B106-5CE4876470F1}"/>
              </a:ext>
            </a:extLst>
          </p:cNvPr>
          <p:cNvSpPr>
            <a:spLocks noGrp="1"/>
          </p:cNvSpPr>
          <p:nvPr>
            <p:ph type="title"/>
          </p:nvPr>
        </p:nvSpPr>
        <p:spPr>
          <a:xfrm>
            <a:off x="838200" y="365126"/>
            <a:ext cx="9829800" cy="549274"/>
          </a:xfrm>
        </p:spPr>
        <p:txBody>
          <a:bodyPr/>
          <a:lstStyle/>
          <a:p>
            <a:r>
              <a:rPr lang="en-US" dirty="0"/>
              <a:t>Pedagogical Environment</a:t>
            </a:r>
          </a:p>
        </p:txBody>
      </p:sp>
      <p:graphicFrame>
        <p:nvGraphicFramePr>
          <p:cNvPr id="7" name="Content Placeholder 6">
            <a:extLst>
              <a:ext uri="{FF2B5EF4-FFF2-40B4-BE49-F238E27FC236}">
                <a16:creationId xmlns:a16="http://schemas.microsoft.com/office/drawing/2014/main" id="{F2903861-DFA2-444E-8D08-7BF644F4419F}"/>
              </a:ext>
            </a:extLst>
          </p:cNvPr>
          <p:cNvGraphicFramePr>
            <a:graphicFrameLocks noGrp="1"/>
          </p:cNvGraphicFramePr>
          <p:nvPr>
            <p:ph idx="1"/>
            <p:extLst>
              <p:ext uri="{D42A27DB-BD31-4B8C-83A1-F6EECF244321}">
                <p14:modId xmlns:p14="http://schemas.microsoft.com/office/powerpoint/2010/main" val="2252386632"/>
              </p:ext>
            </p:extLst>
          </p:nvPr>
        </p:nvGraphicFramePr>
        <p:xfrm>
          <a:off x="1524000" y="914400"/>
          <a:ext cx="9144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54B5B28D-0715-4F6B-A1C7-A066CB87391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648200" y="5442266"/>
            <a:ext cx="2895600" cy="1339215"/>
          </a:xfrm>
          <a:prstGeom prst="rect">
            <a:avLst/>
          </a:prstGeom>
        </p:spPr>
      </p:pic>
    </p:spTree>
    <p:extLst>
      <p:ext uri="{BB962C8B-B14F-4D97-AF65-F5344CB8AC3E}">
        <p14:creationId xmlns:p14="http://schemas.microsoft.com/office/powerpoint/2010/main" val="367592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F087-1928-437A-B784-8A8E92E916FB}"/>
              </a:ext>
            </a:extLst>
          </p:cNvPr>
          <p:cNvSpPr>
            <a:spLocks noGrp="1"/>
          </p:cNvSpPr>
          <p:nvPr>
            <p:ph type="title"/>
          </p:nvPr>
        </p:nvSpPr>
        <p:spPr>
          <a:xfrm>
            <a:off x="838200" y="365126"/>
            <a:ext cx="9829800" cy="549274"/>
          </a:xfrm>
        </p:spPr>
        <p:txBody>
          <a:bodyPr/>
          <a:lstStyle/>
          <a:p>
            <a:r>
              <a:rPr lang="en-US" dirty="0"/>
              <a:t>Relationships</a:t>
            </a:r>
          </a:p>
        </p:txBody>
      </p:sp>
      <p:graphicFrame>
        <p:nvGraphicFramePr>
          <p:cNvPr id="10" name="Content Placeholder 9">
            <a:extLst>
              <a:ext uri="{FF2B5EF4-FFF2-40B4-BE49-F238E27FC236}">
                <a16:creationId xmlns:a16="http://schemas.microsoft.com/office/drawing/2014/main" id="{683E065D-B3AF-4113-8264-77FAC4E35878}"/>
              </a:ext>
            </a:extLst>
          </p:cNvPr>
          <p:cNvGraphicFramePr>
            <a:graphicFrameLocks noGrp="1"/>
          </p:cNvGraphicFramePr>
          <p:nvPr>
            <p:ph idx="1"/>
            <p:extLst>
              <p:ext uri="{D42A27DB-BD31-4B8C-83A1-F6EECF244321}">
                <p14:modId xmlns:p14="http://schemas.microsoft.com/office/powerpoint/2010/main" val="2300953237"/>
              </p:ext>
            </p:extLst>
          </p:nvPr>
        </p:nvGraphicFramePr>
        <p:xfrm>
          <a:off x="1524000" y="914400"/>
          <a:ext cx="9144000"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4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06C9-3951-48E0-ABA1-2F7B77AF2F03}"/>
              </a:ext>
            </a:extLst>
          </p:cNvPr>
          <p:cNvSpPr>
            <a:spLocks noGrp="1"/>
          </p:cNvSpPr>
          <p:nvPr>
            <p:ph type="title"/>
          </p:nvPr>
        </p:nvSpPr>
        <p:spPr>
          <a:xfrm>
            <a:off x="838200" y="365126"/>
            <a:ext cx="9829800" cy="625474"/>
          </a:xfrm>
        </p:spPr>
        <p:txBody>
          <a:bodyPr/>
          <a:lstStyle/>
          <a:p>
            <a:r>
              <a:rPr lang="en-US" dirty="0"/>
              <a:t>References</a:t>
            </a:r>
          </a:p>
        </p:txBody>
      </p:sp>
      <p:sp>
        <p:nvSpPr>
          <p:cNvPr id="3" name="Content Placeholder 2">
            <a:extLst>
              <a:ext uri="{FF2B5EF4-FFF2-40B4-BE49-F238E27FC236}">
                <a16:creationId xmlns:a16="http://schemas.microsoft.com/office/drawing/2014/main" id="{E93AC175-6280-439B-A301-16A02E47E744}"/>
              </a:ext>
            </a:extLst>
          </p:cNvPr>
          <p:cNvSpPr>
            <a:spLocks noGrp="1"/>
          </p:cNvSpPr>
          <p:nvPr>
            <p:ph idx="1"/>
          </p:nvPr>
        </p:nvSpPr>
        <p:spPr>
          <a:xfrm>
            <a:off x="1524000" y="1143000"/>
            <a:ext cx="9144000" cy="4160520"/>
          </a:xfrm>
        </p:spPr>
        <p:txBody>
          <a:bodyPr>
            <a:normAutofit fontScale="85000" lnSpcReduction="10000"/>
          </a:bodyPr>
          <a:lstStyle/>
          <a:p>
            <a:r>
              <a:rPr lang="en-US" dirty="0"/>
              <a:t>Bradshaw, C. P., </a:t>
            </a:r>
            <a:r>
              <a:rPr lang="en-US" dirty="0" err="1"/>
              <a:t>Waasdorp</a:t>
            </a:r>
            <a:r>
              <a:rPr lang="en-US" dirty="0"/>
              <a:t>, T. E., &amp; Leaf, P. J. (2012). Effects of school-wide positive behavioral interventions and supports on child behavior problems. </a:t>
            </a:r>
            <a:r>
              <a:rPr lang="en-US" i="1" dirty="0"/>
              <a:t>Pediatrics</a:t>
            </a:r>
            <a:r>
              <a:rPr lang="en-US" dirty="0"/>
              <a:t>, </a:t>
            </a:r>
            <a:r>
              <a:rPr lang="en-US" i="1" dirty="0"/>
              <a:t>130</a:t>
            </a:r>
            <a:r>
              <a:rPr lang="en-US" dirty="0"/>
              <a:t>(5), e1136–e1145. doi:10.1542/peds.2012-0243</a:t>
            </a:r>
          </a:p>
          <a:p>
            <a:r>
              <a:rPr lang="en-US" dirty="0"/>
              <a:t>Brown, N. B., </a:t>
            </a:r>
            <a:r>
              <a:rPr lang="en-US" dirty="0" err="1"/>
              <a:t>Howerter</a:t>
            </a:r>
            <a:r>
              <a:rPr lang="en-US" dirty="0"/>
              <a:t>, C. S., &amp; Morgan, J. J. (2013). Tools and strategies for making co-teaching work. </a:t>
            </a:r>
            <a:r>
              <a:rPr lang="en-US" i="1" dirty="0"/>
              <a:t>Intervention in School and Clinic</a:t>
            </a:r>
            <a:r>
              <a:rPr lang="en-US" dirty="0"/>
              <a:t>. 49 (2) pp. 84-91. </a:t>
            </a:r>
          </a:p>
          <a:p>
            <a:r>
              <a:rPr lang="en-US" dirty="0"/>
              <a:t>Crowley Independent School District. (2019). </a:t>
            </a:r>
            <a:r>
              <a:rPr lang="en-US" i="1" dirty="0"/>
              <a:t>District improvement plan. </a:t>
            </a:r>
            <a:r>
              <a:rPr lang="en-US" dirty="0"/>
              <a:t>Retrieved from https://www.crowleyisdtx.org/cms/lib5/TX01917780/Centricity/Domain/4//District%20Improvement%20Plan/2019%20District%20Improvement%20Plan%20Jan%20Formative.pdf</a:t>
            </a:r>
          </a:p>
          <a:p>
            <a:r>
              <a:rPr lang="en-US" dirty="0"/>
              <a:t>Hehir, T. (2005). Toward ending ableism in education: The promise of universal design. In </a:t>
            </a:r>
            <a:r>
              <a:rPr lang="en-US" i="1" dirty="0"/>
              <a:t>New directions in special education: Eliminating ableism in policy and practice</a:t>
            </a:r>
            <a:r>
              <a:rPr lang="en-US" dirty="0"/>
              <a:t> (pp. 85-110). Cambridge, MA: Harvard Education Press.</a:t>
            </a:r>
          </a:p>
          <a:p>
            <a:r>
              <a:rPr lang="en-US" dirty="0"/>
              <a:t>Horner, R. H., </a:t>
            </a:r>
            <a:r>
              <a:rPr lang="en-US" dirty="0" err="1"/>
              <a:t>Sugai</a:t>
            </a:r>
            <a:r>
              <a:rPr lang="en-US" dirty="0"/>
              <a:t>, G., &amp; Lewis, T. (2015). Is school-wide positive behavior support an evidence-based practice? Retrieved from </a:t>
            </a:r>
            <a:r>
              <a:rPr lang="en-US" u="sng" dirty="0">
                <a:hlinkClick r:id="rId2"/>
              </a:rPr>
              <a:t>https://www.pbis.org/research</a:t>
            </a:r>
            <a:endParaRPr lang="en-US" dirty="0"/>
          </a:p>
        </p:txBody>
      </p:sp>
    </p:spTree>
    <p:extLst>
      <p:ext uri="{BB962C8B-B14F-4D97-AF65-F5344CB8AC3E}">
        <p14:creationId xmlns:p14="http://schemas.microsoft.com/office/powerpoint/2010/main" val="243161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365</TotalTime>
  <Words>669</Words>
  <Application>Microsoft Office PowerPoint</Application>
  <PresentationFormat>Widescreen</PresentationFormat>
  <Paragraphs>51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Children Friends 16x9</vt:lpstr>
      <vt:lpstr>Ideal School System for Crowley ISD</vt:lpstr>
      <vt:lpstr>Design and Rationale</vt:lpstr>
      <vt:lpstr>Structural Environments</vt:lpstr>
      <vt:lpstr>Pedagogical Environment</vt:lpstr>
      <vt:lpstr>Relationships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Ideal School System for Crowley ISD</dc:title>
  <dc:creator>Zack and Claire Cartmel</dc:creator>
  <cp:keywords/>
  <cp:lastModifiedBy>Zack and Claire Cartmel</cp:lastModifiedBy>
  <cp:revision>27</cp:revision>
  <dcterms:created xsi:type="dcterms:W3CDTF">2019-07-22T18:02:53Z</dcterms:created>
  <dcterms:modified xsi:type="dcterms:W3CDTF">2019-07-23T00:08:06Z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