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226FD-20D1-4A98-AF96-3D8AB266150A}" type="doc">
      <dgm:prSet loTypeId="urn:microsoft.com/office/officeart/2005/8/layout/b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8A15D4-200A-4587-A779-725880BCAA36}">
      <dgm:prSet phldrT="[Text]"/>
      <dgm:spPr/>
      <dgm:t>
        <a:bodyPr/>
        <a:lstStyle/>
        <a:p>
          <a:r>
            <a:rPr lang="en-US" dirty="0"/>
            <a:t>1943: Leo </a:t>
          </a:r>
          <a:r>
            <a:rPr lang="en-US" dirty="0" err="1"/>
            <a:t>Kanner</a:t>
          </a:r>
          <a:r>
            <a:rPr lang="en-US" dirty="0"/>
            <a:t> publishes his study “Autistic Disturbances of Affective Contact”</a:t>
          </a:r>
        </a:p>
      </dgm:t>
    </dgm:pt>
    <dgm:pt modelId="{A1261A47-1FFA-49E8-8627-4A87F7605B1B}" type="parTrans" cxnId="{3D24DC92-B352-4E53-AC0E-361A34933FC4}">
      <dgm:prSet/>
      <dgm:spPr/>
      <dgm:t>
        <a:bodyPr/>
        <a:lstStyle/>
        <a:p>
          <a:endParaRPr lang="en-US"/>
        </a:p>
      </dgm:t>
    </dgm:pt>
    <dgm:pt modelId="{E4995113-DC9F-4D22-807F-1BF59448953B}" type="sibTrans" cxnId="{3D24DC92-B352-4E53-AC0E-361A34933FC4}">
      <dgm:prSet/>
      <dgm:spPr/>
      <dgm:t>
        <a:bodyPr/>
        <a:lstStyle/>
        <a:p>
          <a:endParaRPr lang="en-US"/>
        </a:p>
      </dgm:t>
    </dgm:pt>
    <dgm:pt modelId="{C0C2828D-B384-4826-A3C2-D3CDB2FA896D}">
      <dgm:prSet phldrT="[Text]"/>
      <dgm:spPr/>
      <dgm:t>
        <a:bodyPr/>
        <a:lstStyle/>
        <a:p>
          <a:r>
            <a:rPr lang="en-US" dirty="0"/>
            <a:t>1944: Hans Asperger publishes his study that becomes the basis for future studies on ASD</a:t>
          </a:r>
        </a:p>
      </dgm:t>
    </dgm:pt>
    <dgm:pt modelId="{6B2CFA9B-76B8-456F-AC1C-4FE22A5E4B95}" type="parTrans" cxnId="{B57761A0-B51A-4547-BC1D-1A4904358CD4}">
      <dgm:prSet/>
      <dgm:spPr/>
      <dgm:t>
        <a:bodyPr/>
        <a:lstStyle/>
        <a:p>
          <a:endParaRPr lang="en-US"/>
        </a:p>
      </dgm:t>
    </dgm:pt>
    <dgm:pt modelId="{A960BE0F-28B9-44CD-B33D-B004A8253575}" type="sibTrans" cxnId="{B57761A0-B51A-4547-BC1D-1A4904358CD4}">
      <dgm:prSet/>
      <dgm:spPr/>
      <dgm:t>
        <a:bodyPr/>
        <a:lstStyle/>
        <a:p>
          <a:endParaRPr lang="en-US"/>
        </a:p>
      </dgm:t>
    </dgm:pt>
    <dgm:pt modelId="{1D99660B-ACAF-4ADD-A966-16B1454F1CD1}">
      <dgm:prSet phldrT="[Text]"/>
      <dgm:spPr/>
      <dgm:t>
        <a:bodyPr/>
        <a:lstStyle/>
        <a:p>
          <a:r>
            <a:rPr lang="en-US" dirty="0"/>
            <a:t>1949 – 1970: Autism is believed to be caused by “refrigerator mothers” who lacked warmth for their children</a:t>
          </a:r>
        </a:p>
      </dgm:t>
    </dgm:pt>
    <dgm:pt modelId="{6F86FE16-7265-402C-B666-0035F1729237}" type="parTrans" cxnId="{D16BA583-DA08-4D6F-84C9-EAFA02E3419A}">
      <dgm:prSet/>
      <dgm:spPr/>
      <dgm:t>
        <a:bodyPr/>
        <a:lstStyle/>
        <a:p>
          <a:endParaRPr lang="en-US"/>
        </a:p>
      </dgm:t>
    </dgm:pt>
    <dgm:pt modelId="{B757B88C-F074-4379-A887-A9D622F69AA0}" type="sibTrans" cxnId="{D16BA583-DA08-4D6F-84C9-EAFA02E3419A}">
      <dgm:prSet/>
      <dgm:spPr/>
      <dgm:t>
        <a:bodyPr/>
        <a:lstStyle/>
        <a:p>
          <a:endParaRPr lang="en-US"/>
        </a:p>
      </dgm:t>
    </dgm:pt>
    <dgm:pt modelId="{B20F5CD7-4800-4B0F-96B2-66139D84E69F}">
      <dgm:prSet phldrT="[Text]"/>
      <dgm:spPr/>
      <dgm:t>
        <a:bodyPr/>
        <a:lstStyle/>
        <a:p>
          <a:r>
            <a:rPr lang="en-US" dirty="0"/>
            <a:t>1987: DSM-III-R renames infantile autism to autistic disorder and PDD-NOS is added</a:t>
          </a:r>
        </a:p>
      </dgm:t>
    </dgm:pt>
    <dgm:pt modelId="{AF74AAE8-5A41-4842-9306-6D6620FC66D0}" type="parTrans" cxnId="{A52903E7-61CA-45B5-81FF-061E8DBDBD53}">
      <dgm:prSet/>
      <dgm:spPr/>
      <dgm:t>
        <a:bodyPr/>
        <a:lstStyle/>
        <a:p>
          <a:endParaRPr lang="en-US"/>
        </a:p>
      </dgm:t>
    </dgm:pt>
    <dgm:pt modelId="{31FA4943-B475-4A8F-8E05-31920FF56E9F}" type="sibTrans" cxnId="{A52903E7-61CA-45B5-81FF-061E8DBDBD53}">
      <dgm:prSet/>
      <dgm:spPr/>
      <dgm:t>
        <a:bodyPr/>
        <a:lstStyle/>
        <a:p>
          <a:endParaRPr lang="en-US"/>
        </a:p>
      </dgm:t>
    </dgm:pt>
    <dgm:pt modelId="{10556E42-FB5F-4FA9-99F4-AA760B97B71E}">
      <dgm:prSet phldrT="[Text]"/>
      <dgm:spPr/>
      <dgm:t>
        <a:bodyPr/>
        <a:lstStyle/>
        <a:p>
          <a:r>
            <a:rPr lang="en-US" dirty="0"/>
            <a:t>1972: Autism is differentiated from schizophrenia</a:t>
          </a:r>
        </a:p>
      </dgm:t>
    </dgm:pt>
    <dgm:pt modelId="{B9725019-9CF5-4479-B54B-CDF1D034CA75}" type="parTrans" cxnId="{CFFDA4B4-7308-4655-8708-2C2B7C46033B}">
      <dgm:prSet/>
      <dgm:spPr/>
      <dgm:t>
        <a:bodyPr/>
        <a:lstStyle/>
        <a:p>
          <a:endParaRPr lang="en-US"/>
        </a:p>
      </dgm:t>
    </dgm:pt>
    <dgm:pt modelId="{553C4479-325F-4DE8-A3CB-3C416FEEE288}" type="sibTrans" cxnId="{CFFDA4B4-7308-4655-8708-2C2B7C46033B}">
      <dgm:prSet/>
      <dgm:spPr/>
      <dgm:t>
        <a:bodyPr/>
        <a:lstStyle/>
        <a:p>
          <a:endParaRPr lang="en-US"/>
        </a:p>
      </dgm:t>
    </dgm:pt>
    <dgm:pt modelId="{6EACFC8D-F8C7-4CA0-98BE-D542028785B6}">
      <dgm:prSet phldrT="[Text]"/>
      <dgm:spPr/>
      <dgm:t>
        <a:bodyPr/>
        <a:lstStyle/>
        <a:p>
          <a:r>
            <a:rPr lang="en-US" dirty="0"/>
            <a:t>1952: DSM-1 is released with autism-like symptoms listed under childhood schizophrenia</a:t>
          </a:r>
        </a:p>
      </dgm:t>
    </dgm:pt>
    <dgm:pt modelId="{07BA6521-2A34-45B2-B262-69EA606E027A}" type="parTrans" cxnId="{7ADF988F-F2D8-456D-9A33-D4896AC466C8}">
      <dgm:prSet/>
      <dgm:spPr/>
      <dgm:t>
        <a:bodyPr/>
        <a:lstStyle/>
        <a:p>
          <a:endParaRPr lang="en-US"/>
        </a:p>
      </dgm:t>
    </dgm:pt>
    <dgm:pt modelId="{8D79ECFE-88C7-454F-8C2A-148BF7891855}" type="sibTrans" cxnId="{7ADF988F-F2D8-456D-9A33-D4896AC466C8}">
      <dgm:prSet/>
      <dgm:spPr/>
      <dgm:t>
        <a:bodyPr/>
        <a:lstStyle/>
        <a:p>
          <a:endParaRPr lang="en-US"/>
        </a:p>
      </dgm:t>
    </dgm:pt>
    <dgm:pt modelId="{B40E5D4A-47B6-4D67-95DD-9DBE6541F132}">
      <dgm:prSet phldrT="[Text]"/>
      <dgm:spPr/>
      <dgm:t>
        <a:bodyPr/>
        <a:lstStyle/>
        <a:p>
          <a:r>
            <a:rPr lang="en-US" dirty="0"/>
            <a:t>1990: IDEA is created and adds Autism as a disability</a:t>
          </a:r>
        </a:p>
      </dgm:t>
    </dgm:pt>
    <dgm:pt modelId="{C2167B28-AC2E-4C57-A342-03C2F3AA6595}" type="parTrans" cxnId="{CF62B121-C28A-4FF0-AA88-52DE324E8DD7}">
      <dgm:prSet/>
      <dgm:spPr/>
      <dgm:t>
        <a:bodyPr/>
        <a:lstStyle/>
        <a:p>
          <a:endParaRPr lang="en-US"/>
        </a:p>
      </dgm:t>
    </dgm:pt>
    <dgm:pt modelId="{50251372-DBEF-4996-B9D8-EE13F900E7DC}" type="sibTrans" cxnId="{CF62B121-C28A-4FF0-AA88-52DE324E8DD7}">
      <dgm:prSet/>
      <dgm:spPr/>
      <dgm:t>
        <a:bodyPr/>
        <a:lstStyle/>
        <a:p>
          <a:endParaRPr lang="en-US"/>
        </a:p>
      </dgm:t>
    </dgm:pt>
    <dgm:pt modelId="{9B3F9639-D457-48EF-A870-A5CC76B8F03B}">
      <dgm:prSet phldrT="[Text]"/>
      <dgm:spPr/>
      <dgm:t>
        <a:bodyPr/>
        <a:lstStyle/>
        <a:p>
          <a:r>
            <a:rPr lang="en-US" dirty="0"/>
            <a:t>1995: “Thinking In Pictures” is published by Temple Grandin detailing her life as a person with autism</a:t>
          </a:r>
        </a:p>
      </dgm:t>
    </dgm:pt>
    <dgm:pt modelId="{70F44A75-4F08-4F9C-BD51-D9492831E0B4}" type="parTrans" cxnId="{42FDCC4A-0A08-48C6-9138-57ECD259F355}">
      <dgm:prSet/>
      <dgm:spPr/>
      <dgm:t>
        <a:bodyPr/>
        <a:lstStyle/>
        <a:p>
          <a:endParaRPr lang="en-US"/>
        </a:p>
      </dgm:t>
    </dgm:pt>
    <dgm:pt modelId="{A0FE50A8-7624-4279-B69E-41F751126A68}" type="sibTrans" cxnId="{42FDCC4A-0A08-48C6-9138-57ECD259F355}">
      <dgm:prSet/>
      <dgm:spPr/>
      <dgm:t>
        <a:bodyPr/>
        <a:lstStyle/>
        <a:p>
          <a:endParaRPr lang="en-US"/>
        </a:p>
      </dgm:t>
    </dgm:pt>
    <dgm:pt modelId="{51E3AAF0-7612-4FFB-9A9F-31821E4C777A}">
      <dgm:prSet phldrT="[Text]"/>
      <dgm:spPr/>
      <dgm:t>
        <a:bodyPr/>
        <a:lstStyle/>
        <a:p>
          <a:r>
            <a:rPr lang="en-US" dirty="0"/>
            <a:t>2013: DSM-5 eliminates separate diagnoses and reclassifies as Autism Spectrum Disorder</a:t>
          </a:r>
        </a:p>
      </dgm:t>
    </dgm:pt>
    <dgm:pt modelId="{2DAEE255-7110-4CA6-9FCE-514D9AF24A3D}" type="parTrans" cxnId="{B28C06E1-C597-4699-9204-AEF208B53FFB}">
      <dgm:prSet/>
      <dgm:spPr/>
      <dgm:t>
        <a:bodyPr/>
        <a:lstStyle/>
        <a:p>
          <a:endParaRPr lang="en-US"/>
        </a:p>
      </dgm:t>
    </dgm:pt>
    <dgm:pt modelId="{2C7495D9-177F-4A61-BA5E-D94FA971CDA0}" type="sibTrans" cxnId="{B28C06E1-C597-4699-9204-AEF208B53FFB}">
      <dgm:prSet/>
      <dgm:spPr/>
      <dgm:t>
        <a:bodyPr/>
        <a:lstStyle/>
        <a:p>
          <a:endParaRPr lang="en-US"/>
        </a:p>
      </dgm:t>
    </dgm:pt>
    <dgm:pt modelId="{E5487AB1-6558-4615-918A-036489A2B31A}" type="pres">
      <dgm:prSet presAssocID="{130226FD-20D1-4A98-AF96-3D8AB266150A}" presName="Name0" presStyleCnt="0">
        <dgm:presLayoutVars>
          <dgm:dir/>
          <dgm:resizeHandles val="exact"/>
        </dgm:presLayoutVars>
      </dgm:prSet>
      <dgm:spPr/>
    </dgm:pt>
    <dgm:pt modelId="{08C32CFC-9C36-4E94-8963-E558E616B732}" type="pres">
      <dgm:prSet presAssocID="{AD8A15D4-200A-4587-A779-725880BCAA36}" presName="node" presStyleLbl="node1" presStyleIdx="0" presStyleCnt="9">
        <dgm:presLayoutVars>
          <dgm:bulletEnabled val="1"/>
        </dgm:presLayoutVars>
      </dgm:prSet>
      <dgm:spPr/>
    </dgm:pt>
    <dgm:pt modelId="{0E154781-E551-45B1-8E3E-E399525607A7}" type="pres">
      <dgm:prSet presAssocID="{E4995113-DC9F-4D22-807F-1BF59448953B}" presName="sibTrans" presStyleLbl="sibTrans1D1" presStyleIdx="0" presStyleCnt="8"/>
      <dgm:spPr/>
    </dgm:pt>
    <dgm:pt modelId="{17138864-E380-443F-9F76-13BA1296B1DF}" type="pres">
      <dgm:prSet presAssocID="{E4995113-DC9F-4D22-807F-1BF59448953B}" presName="connectorText" presStyleLbl="sibTrans1D1" presStyleIdx="0" presStyleCnt="8"/>
      <dgm:spPr/>
    </dgm:pt>
    <dgm:pt modelId="{4240279A-64A1-46A5-B007-DFA44AAAEFBB}" type="pres">
      <dgm:prSet presAssocID="{C0C2828D-B384-4826-A3C2-D3CDB2FA896D}" presName="node" presStyleLbl="node1" presStyleIdx="1" presStyleCnt="9">
        <dgm:presLayoutVars>
          <dgm:bulletEnabled val="1"/>
        </dgm:presLayoutVars>
      </dgm:prSet>
      <dgm:spPr/>
    </dgm:pt>
    <dgm:pt modelId="{1B1D7AC7-F6CA-4ECC-AC21-7ACE507268FF}" type="pres">
      <dgm:prSet presAssocID="{A960BE0F-28B9-44CD-B33D-B004A8253575}" presName="sibTrans" presStyleLbl="sibTrans1D1" presStyleIdx="1" presStyleCnt="8"/>
      <dgm:spPr/>
    </dgm:pt>
    <dgm:pt modelId="{F49ED02A-AE41-4581-892B-0C48B575A383}" type="pres">
      <dgm:prSet presAssocID="{A960BE0F-28B9-44CD-B33D-B004A8253575}" presName="connectorText" presStyleLbl="sibTrans1D1" presStyleIdx="1" presStyleCnt="8"/>
      <dgm:spPr/>
    </dgm:pt>
    <dgm:pt modelId="{05F7D990-8E59-4E35-BB90-281A2C521DBE}" type="pres">
      <dgm:prSet presAssocID="{1D99660B-ACAF-4ADD-A966-16B1454F1CD1}" presName="node" presStyleLbl="node1" presStyleIdx="2" presStyleCnt="9">
        <dgm:presLayoutVars>
          <dgm:bulletEnabled val="1"/>
        </dgm:presLayoutVars>
      </dgm:prSet>
      <dgm:spPr/>
    </dgm:pt>
    <dgm:pt modelId="{4536EC90-9F6A-4510-8A2F-F08726D285A5}" type="pres">
      <dgm:prSet presAssocID="{B757B88C-F074-4379-A887-A9D622F69AA0}" presName="sibTrans" presStyleLbl="sibTrans1D1" presStyleIdx="2" presStyleCnt="8"/>
      <dgm:spPr/>
    </dgm:pt>
    <dgm:pt modelId="{CFD84F7A-B906-4E60-AC85-EDB0F8C10BE0}" type="pres">
      <dgm:prSet presAssocID="{B757B88C-F074-4379-A887-A9D622F69AA0}" presName="connectorText" presStyleLbl="sibTrans1D1" presStyleIdx="2" presStyleCnt="8"/>
      <dgm:spPr/>
    </dgm:pt>
    <dgm:pt modelId="{CC32DE37-43B7-4C74-961E-C3E436D6A135}" type="pres">
      <dgm:prSet presAssocID="{B20F5CD7-4800-4B0F-96B2-66139D84E69F}" presName="node" presStyleLbl="node1" presStyleIdx="3" presStyleCnt="9">
        <dgm:presLayoutVars>
          <dgm:bulletEnabled val="1"/>
        </dgm:presLayoutVars>
      </dgm:prSet>
      <dgm:spPr/>
    </dgm:pt>
    <dgm:pt modelId="{50F342D2-78F1-48D3-BD8F-3908856666A5}" type="pres">
      <dgm:prSet presAssocID="{31FA4943-B475-4A8F-8E05-31920FF56E9F}" presName="sibTrans" presStyleLbl="sibTrans1D1" presStyleIdx="3" presStyleCnt="8"/>
      <dgm:spPr/>
    </dgm:pt>
    <dgm:pt modelId="{C921BFF1-9429-4D7A-BE2F-5A378C5331EE}" type="pres">
      <dgm:prSet presAssocID="{31FA4943-B475-4A8F-8E05-31920FF56E9F}" presName="connectorText" presStyleLbl="sibTrans1D1" presStyleIdx="3" presStyleCnt="8"/>
      <dgm:spPr/>
    </dgm:pt>
    <dgm:pt modelId="{5D1DED46-5B2F-48CD-93D0-EFE0775798DF}" type="pres">
      <dgm:prSet presAssocID="{10556E42-FB5F-4FA9-99F4-AA760B97B71E}" presName="node" presStyleLbl="node1" presStyleIdx="4" presStyleCnt="9">
        <dgm:presLayoutVars>
          <dgm:bulletEnabled val="1"/>
        </dgm:presLayoutVars>
      </dgm:prSet>
      <dgm:spPr/>
    </dgm:pt>
    <dgm:pt modelId="{6A43204A-4BA8-43DC-8F6C-503D011EC32E}" type="pres">
      <dgm:prSet presAssocID="{553C4479-325F-4DE8-A3CB-3C416FEEE288}" presName="sibTrans" presStyleLbl="sibTrans1D1" presStyleIdx="4" presStyleCnt="8"/>
      <dgm:spPr/>
    </dgm:pt>
    <dgm:pt modelId="{44465D2A-EB24-4144-B22D-BD3C8D90C3FF}" type="pres">
      <dgm:prSet presAssocID="{553C4479-325F-4DE8-A3CB-3C416FEEE288}" presName="connectorText" presStyleLbl="sibTrans1D1" presStyleIdx="4" presStyleCnt="8"/>
      <dgm:spPr/>
    </dgm:pt>
    <dgm:pt modelId="{C738A0C3-972E-47E3-815E-B8782574A5F6}" type="pres">
      <dgm:prSet presAssocID="{6EACFC8D-F8C7-4CA0-98BE-D542028785B6}" presName="node" presStyleLbl="node1" presStyleIdx="5" presStyleCnt="9">
        <dgm:presLayoutVars>
          <dgm:bulletEnabled val="1"/>
        </dgm:presLayoutVars>
      </dgm:prSet>
      <dgm:spPr/>
    </dgm:pt>
    <dgm:pt modelId="{1130ABBD-6B8A-47D0-9E5F-34DD1AE6525D}" type="pres">
      <dgm:prSet presAssocID="{8D79ECFE-88C7-454F-8C2A-148BF7891855}" presName="sibTrans" presStyleLbl="sibTrans1D1" presStyleIdx="5" presStyleCnt="8"/>
      <dgm:spPr/>
    </dgm:pt>
    <dgm:pt modelId="{4B07F711-0455-4341-AD56-2D88A34BDA2C}" type="pres">
      <dgm:prSet presAssocID="{8D79ECFE-88C7-454F-8C2A-148BF7891855}" presName="connectorText" presStyleLbl="sibTrans1D1" presStyleIdx="5" presStyleCnt="8"/>
      <dgm:spPr/>
    </dgm:pt>
    <dgm:pt modelId="{AF66B2C1-121E-45A9-8E8C-23157364ADBB}" type="pres">
      <dgm:prSet presAssocID="{B40E5D4A-47B6-4D67-95DD-9DBE6541F132}" presName="node" presStyleLbl="node1" presStyleIdx="6" presStyleCnt="9">
        <dgm:presLayoutVars>
          <dgm:bulletEnabled val="1"/>
        </dgm:presLayoutVars>
      </dgm:prSet>
      <dgm:spPr/>
    </dgm:pt>
    <dgm:pt modelId="{81A3B644-42FE-40AB-B647-C2B0303D0257}" type="pres">
      <dgm:prSet presAssocID="{50251372-DBEF-4996-B9D8-EE13F900E7DC}" presName="sibTrans" presStyleLbl="sibTrans1D1" presStyleIdx="6" presStyleCnt="8"/>
      <dgm:spPr/>
    </dgm:pt>
    <dgm:pt modelId="{0FAF62A5-824A-4E20-8886-B56D94878099}" type="pres">
      <dgm:prSet presAssocID="{50251372-DBEF-4996-B9D8-EE13F900E7DC}" presName="connectorText" presStyleLbl="sibTrans1D1" presStyleIdx="6" presStyleCnt="8"/>
      <dgm:spPr/>
    </dgm:pt>
    <dgm:pt modelId="{B0BF6CE8-9BA2-45F3-B618-F243CFD241C4}" type="pres">
      <dgm:prSet presAssocID="{9B3F9639-D457-48EF-A870-A5CC76B8F03B}" presName="node" presStyleLbl="node1" presStyleIdx="7" presStyleCnt="9">
        <dgm:presLayoutVars>
          <dgm:bulletEnabled val="1"/>
        </dgm:presLayoutVars>
      </dgm:prSet>
      <dgm:spPr/>
    </dgm:pt>
    <dgm:pt modelId="{25FF51D0-70DE-412A-9FAC-41E0203800D3}" type="pres">
      <dgm:prSet presAssocID="{A0FE50A8-7624-4279-B69E-41F751126A68}" presName="sibTrans" presStyleLbl="sibTrans1D1" presStyleIdx="7" presStyleCnt="8"/>
      <dgm:spPr/>
    </dgm:pt>
    <dgm:pt modelId="{9F4ED843-5DA3-41EF-8051-963F6924E808}" type="pres">
      <dgm:prSet presAssocID="{A0FE50A8-7624-4279-B69E-41F751126A68}" presName="connectorText" presStyleLbl="sibTrans1D1" presStyleIdx="7" presStyleCnt="8"/>
      <dgm:spPr/>
    </dgm:pt>
    <dgm:pt modelId="{D886A951-79F5-49AC-891F-4208E449FA20}" type="pres">
      <dgm:prSet presAssocID="{51E3AAF0-7612-4FFB-9A9F-31821E4C777A}" presName="node" presStyleLbl="node1" presStyleIdx="8" presStyleCnt="9">
        <dgm:presLayoutVars>
          <dgm:bulletEnabled val="1"/>
        </dgm:presLayoutVars>
      </dgm:prSet>
      <dgm:spPr/>
    </dgm:pt>
  </dgm:ptLst>
  <dgm:cxnLst>
    <dgm:cxn modelId="{CDCA1505-0241-4FB4-B8D2-CCD262ADC2F3}" type="presOf" srcId="{553C4479-325F-4DE8-A3CB-3C416FEEE288}" destId="{6A43204A-4BA8-43DC-8F6C-503D011EC32E}" srcOrd="0" destOrd="0" presId="urn:microsoft.com/office/officeart/2005/8/layout/bProcess3"/>
    <dgm:cxn modelId="{D358B00A-2C56-4DB8-9547-2DEFC4C83799}" type="presOf" srcId="{50251372-DBEF-4996-B9D8-EE13F900E7DC}" destId="{81A3B644-42FE-40AB-B647-C2B0303D0257}" srcOrd="0" destOrd="0" presId="urn:microsoft.com/office/officeart/2005/8/layout/bProcess3"/>
    <dgm:cxn modelId="{450ED115-9056-4ADE-98D2-CDCC0E6EC255}" type="presOf" srcId="{C0C2828D-B384-4826-A3C2-D3CDB2FA896D}" destId="{4240279A-64A1-46A5-B007-DFA44AAAEFBB}" srcOrd="0" destOrd="0" presId="urn:microsoft.com/office/officeart/2005/8/layout/bProcess3"/>
    <dgm:cxn modelId="{1A7BDC16-0B25-47D2-AF10-23DB49E45C58}" type="presOf" srcId="{8D79ECFE-88C7-454F-8C2A-148BF7891855}" destId="{1130ABBD-6B8A-47D0-9E5F-34DD1AE6525D}" srcOrd="0" destOrd="0" presId="urn:microsoft.com/office/officeart/2005/8/layout/bProcess3"/>
    <dgm:cxn modelId="{CF62B121-C28A-4FF0-AA88-52DE324E8DD7}" srcId="{130226FD-20D1-4A98-AF96-3D8AB266150A}" destId="{B40E5D4A-47B6-4D67-95DD-9DBE6541F132}" srcOrd="6" destOrd="0" parTransId="{C2167B28-AC2E-4C57-A342-03C2F3AA6595}" sibTransId="{50251372-DBEF-4996-B9D8-EE13F900E7DC}"/>
    <dgm:cxn modelId="{F0D3383C-03E7-41DC-91AF-710F4ED30AB3}" type="presOf" srcId="{50251372-DBEF-4996-B9D8-EE13F900E7DC}" destId="{0FAF62A5-824A-4E20-8886-B56D94878099}" srcOrd="1" destOrd="0" presId="urn:microsoft.com/office/officeart/2005/8/layout/bProcess3"/>
    <dgm:cxn modelId="{2A2CA85E-7A63-4248-A942-955810C3E9B8}" type="presOf" srcId="{AD8A15D4-200A-4587-A779-725880BCAA36}" destId="{08C32CFC-9C36-4E94-8963-E558E616B732}" srcOrd="0" destOrd="0" presId="urn:microsoft.com/office/officeart/2005/8/layout/bProcess3"/>
    <dgm:cxn modelId="{CEF23D65-4BE7-4EF8-BA06-64116770739C}" type="presOf" srcId="{E4995113-DC9F-4D22-807F-1BF59448953B}" destId="{0E154781-E551-45B1-8E3E-E399525607A7}" srcOrd="0" destOrd="0" presId="urn:microsoft.com/office/officeart/2005/8/layout/bProcess3"/>
    <dgm:cxn modelId="{1DD46E46-08B8-4C26-A400-3D63C5DB1BCC}" type="presOf" srcId="{8D79ECFE-88C7-454F-8C2A-148BF7891855}" destId="{4B07F711-0455-4341-AD56-2D88A34BDA2C}" srcOrd="1" destOrd="0" presId="urn:microsoft.com/office/officeart/2005/8/layout/bProcess3"/>
    <dgm:cxn modelId="{64C21F47-0AAE-48EB-A780-F2FD7B103B30}" type="presOf" srcId="{B40E5D4A-47B6-4D67-95DD-9DBE6541F132}" destId="{AF66B2C1-121E-45A9-8E8C-23157364ADBB}" srcOrd="0" destOrd="0" presId="urn:microsoft.com/office/officeart/2005/8/layout/bProcess3"/>
    <dgm:cxn modelId="{C69B936A-3031-44D8-8E7A-982C16E11F58}" type="presOf" srcId="{A0FE50A8-7624-4279-B69E-41F751126A68}" destId="{9F4ED843-5DA3-41EF-8051-963F6924E808}" srcOrd="1" destOrd="0" presId="urn:microsoft.com/office/officeart/2005/8/layout/bProcess3"/>
    <dgm:cxn modelId="{42FDCC4A-0A08-48C6-9138-57ECD259F355}" srcId="{130226FD-20D1-4A98-AF96-3D8AB266150A}" destId="{9B3F9639-D457-48EF-A870-A5CC76B8F03B}" srcOrd="7" destOrd="0" parTransId="{70F44A75-4F08-4F9C-BD51-D9492831E0B4}" sibTransId="{A0FE50A8-7624-4279-B69E-41F751126A68}"/>
    <dgm:cxn modelId="{14C2397A-3B1F-4748-97DC-930F6E6E1CE8}" type="presOf" srcId="{A960BE0F-28B9-44CD-B33D-B004A8253575}" destId="{1B1D7AC7-F6CA-4ECC-AC21-7ACE507268FF}" srcOrd="0" destOrd="0" presId="urn:microsoft.com/office/officeart/2005/8/layout/bProcess3"/>
    <dgm:cxn modelId="{8E9E3A7A-D775-4569-82D2-62B1FF0F47F6}" type="presOf" srcId="{B757B88C-F074-4379-A887-A9D622F69AA0}" destId="{4536EC90-9F6A-4510-8A2F-F08726D285A5}" srcOrd="0" destOrd="0" presId="urn:microsoft.com/office/officeart/2005/8/layout/bProcess3"/>
    <dgm:cxn modelId="{E8CAB681-F83E-477F-8167-41F9025B599D}" type="presOf" srcId="{31FA4943-B475-4A8F-8E05-31920FF56E9F}" destId="{50F342D2-78F1-48D3-BD8F-3908856666A5}" srcOrd="0" destOrd="0" presId="urn:microsoft.com/office/officeart/2005/8/layout/bProcess3"/>
    <dgm:cxn modelId="{641FF181-CB25-498A-B803-B62619925D18}" type="presOf" srcId="{130226FD-20D1-4A98-AF96-3D8AB266150A}" destId="{E5487AB1-6558-4615-918A-036489A2B31A}" srcOrd="0" destOrd="0" presId="urn:microsoft.com/office/officeart/2005/8/layout/bProcess3"/>
    <dgm:cxn modelId="{D16BA583-DA08-4D6F-84C9-EAFA02E3419A}" srcId="{130226FD-20D1-4A98-AF96-3D8AB266150A}" destId="{1D99660B-ACAF-4ADD-A966-16B1454F1CD1}" srcOrd="2" destOrd="0" parTransId="{6F86FE16-7265-402C-B666-0035F1729237}" sibTransId="{B757B88C-F074-4379-A887-A9D622F69AA0}"/>
    <dgm:cxn modelId="{7ADF988F-F2D8-456D-9A33-D4896AC466C8}" srcId="{130226FD-20D1-4A98-AF96-3D8AB266150A}" destId="{6EACFC8D-F8C7-4CA0-98BE-D542028785B6}" srcOrd="5" destOrd="0" parTransId="{07BA6521-2A34-45B2-B262-69EA606E027A}" sibTransId="{8D79ECFE-88C7-454F-8C2A-148BF7891855}"/>
    <dgm:cxn modelId="{E6249D92-84BD-4A62-885E-7AFD0D1D71F6}" type="presOf" srcId="{10556E42-FB5F-4FA9-99F4-AA760B97B71E}" destId="{5D1DED46-5B2F-48CD-93D0-EFE0775798DF}" srcOrd="0" destOrd="0" presId="urn:microsoft.com/office/officeart/2005/8/layout/bProcess3"/>
    <dgm:cxn modelId="{3D24DC92-B352-4E53-AC0E-361A34933FC4}" srcId="{130226FD-20D1-4A98-AF96-3D8AB266150A}" destId="{AD8A15D4-200A-4587-A779-725880BCAA36}" srcOrd="0" destOrd="0" parTransId="{A1261A47-1FFA-49E8-8627-4A87F7605B1B}" sibTransId="{E4995113-DC9F-4D22-807F-1BF59448953B}"/>
    <dgm:cxn modelId="{47D90A96-11F2-4C00-AD69-DFFFFAF928ED}" type="presOf" srcId="{E4995113-DC9F-4D22-807F-1BF59448953B}" destId="{17138864-E380-443F-9F76-13BA1296B1DF}" srcOrd="1" destOrd="0" presId="urn:microsoft.com/office/officeart/2005/8/layout/bProcess3"/>
    <dgm:cxn modelId="{B57761A0-B51A-4547-BC1D-1A4904358CD4}" srcId="{130226FD-20D1-4A98-AF96-3D8AB266150A}" destId="{C0C2828D-B384-4826-A3C2-D3CDB2FA896D}" srcOrd="1" destOrd="0" parTransId="{6B2CFA9B-76B8-456F-AC1C-4FE22A5E4B95}" sibTransId="{A960BE0F-28B9-44CD-B33D-B004A8253575}"/>
    <dgm:cxn modelId="{093F05A8-47B2-45DF-AD23-B1783BDBA121}" type="presOf" srcId="{A0FE50A8-7624-4279-B69E-41F751126A68}" destId="{25FF51D0-70DE-412A-9FAC-41E0203800D3}" srcOrd="0" destOrd="0" presId="urn:microsoft.com/office/officeart/2005/8/layout/bProcess3"/>
    <dgm:cxn modelId="{4B9D56A9-DED1-4F55-823E-1D9B845319A8}" type="presOf" srcId="{553C4479-325F-4DE8-A3CB-3C416FEEE288}" destId="{44465D2A-EB24-4144-B22D-BD3C8D90C3FF}" srcOrd="1" destOrd="0" presId="urn:microsoft.com/office/officeart/2005/8/layout/bProcess3"/>
    <dgm:cxn modelId="{CFFDA4B4-7308-4655-8708-2C2B7C46033B}" srcId="{130226FD-20D1-4A98-AF96-3D8AB266150A}" destId="{10556E42-FB5F-4FA9-99F4-AA760B97B71E}" srcOrd="4" destOrd="0" parTransId="{B9725019-9CF5-4479-B54B-CDF1D034CA75}" sibTransId="{553C4479-325F-4DE8-A3CB-3C416FEEE288}"/>
    <dgm:cxn modelId="{00DEA1B9-78F4-4B89-B3E1-6CF4619B90F0}" type="presOf" srcId="{6EACFC8D-F8C7-4CA0-98BE-D542028785B6}" destId="{C738A0C3-972E-47E3-815E-B8782574A5F6}" srcOrd="0" destOrd="0" presId="urn:microsoft.com/office/officeart/2005/8/layout/bProcess3"/>
    <dgm:cxn modelId="{0F4C03C2-24AE-464E-994B-0525F32EAA32}" type="presOf" srcId="{9B3F9639-D457-48EF-A870-A5CC76B8F03B}" destId="{B0BF6CE8-9BA2-45F3-B618-F243CFD241C4}" srcOrd="0" destOrd="0" presId="urn:microsoft.com/office/officeart/2005/8/layout/bProcess3"/>
    <dgm:cxn modelId="{39F6BCC2-A3A2-492F-8DD7-2703C5BFCDCB}" type="presOf" srcId="{A960BE0F-28B9-44CD-B33D-B004A8253575}" destId="{F49ED02A-AE41-4581-892B-0C48B575A383}" srcOrd="1" destOrd="0" presId="urn:microsoft.com/office/officeart/2005/8/layout/bProcess3"/>
    <dgm:cxn modelId="{D00DBDCD-86ED-4990-9A35-D00129D084E3}" type="presOf" srcId="{31FA4943-B475-4A8F-8E05-31920FF56E9F}" destId="{C921BFF1-9429-4D7A-BE2F-5A378C5331EE}" srcOrd="1" destOrd="0" presId="urn:microsoft.com/office/officeart/2005/8/layout/bProcess3"/>
    <dgm:cxn modelId="{B67D2BD8-CC89-4C2D-80ED-9C2743F778A7}" type="presOf" srcId="{B20F5CD7-4800-4B0F-96B2-66139D84E69F}" destId="{CC32DE37-43B7-4C74-961E-C3E436D6A135}" srcOrd="0" destOrd="0" presId="urn:microsoft.com/office/officeart/2005/8/layout/bProcess3"/>
    <dgm:cxn modelId="{B28C06E1-C597-4699-9204-AEF208B53FFB}" srcId="{130226FD-20D1-4A98-AF96-3D8AB266150A}" destId="{51E3AAF0-7612-4FFB-9A9F-31821E4C777A}" srcOrd="8" destOrd="0" parTransId="{2DAEE255-7110-4CA6-9FCE-514D9AF24A3D}" sibTransId="{2C7495D9-177F-4A61-BA5E-D94FA971CDA0}"/>
    <dgm:cxn modelId="{A52903E7-61CA-45B5-81FF-061E8DBDBD53}" srcId="{130226FD-20D1-4A98-AF96-3D8AB266150A}" destId="{B20F5CD7-4800-4B0F-96B2-66139D84E69F}" srcOrd="3" destOrd="0" parTransId="{AF74AAE8-5A41-4842-9306-6D6620FC66D0}" sibTransId="{31FA4943-B475-4A8F-8E05-31920FF56E9F}"/>
    <dgm:cxn modelId="{85EBB2E7-FA7A-4F51-84B1-93BCC0B46340}" type="presOf" srcId="{51E3AAF0-7612-4FFB-9A9F-31821E4C777A}" destId="{D886A951-79F5-49AC-891F-4208E449FA20}" srcOrd="0" destOrd="0" presId="urn:microsoft.com/office/officeart/2005/8/layout/bProcess3"/>
    <dgm:cxn modelId="{42CDD5EA-53D0-4674-BB2B-8C21BF9F27A4}" type="presOf" srcId="{1D99660B-ACAF-4ADD-A966-16B1454F1CD1}" destId="{05F7D990-8E59-4E35-BB90-281A2C521DBE}" srcOrd="0" destOrd="0" presId="urn:microsoft.com/office/officeart/2005/8/layout/bProcess3"/>
    <dgm:cxn modelId="{2F1A17F7-A018-440A-97B3-5E23362EF504}" type="presOf" srcId="{B757B88C-F074-4379-A887-A9D622F69AA0}" destId="{CFD84F7A-B906-4E60-AC85-EDB0F8C10BE0}" srcOrd="1" destOrd="0" presId="urn:microsoft.com/office/officeart/2005/8/layout/bProcess3"/>
    <dgm:cxn modelId="{0D8BBF6E-1FFA-4DA8-A93E-98ADD847088A}" type="presParOf" srcId="{E5487AB1-6558-4615-918A-036489A2B31A}" destId="{08C32CFC-9C36-4E94-8963-E558E616B732}" srcOrd="0" destOrd="0" presId="urn:microsoft.com/office/officeart/2005/8/layout/bProcess3"/>
    <dgm:cxn modelId="{8E347927-F0F8-45DE-97EC-9DDEC4EA0F1E}" type="presParOf" srcId="{E5487AB1-6558-4615-918A-036489A2B31A}" destId="{0E154781-E551-45B1-8E3E-E399525607A7}" srcOrd="1" destOrd="0" presId="urn:microsoft.com/office/officeart/2005/8/layout/bProcess3"/>
    <dgm:cxn modelId="{456176D5-6A24-4756-BBD2-0470C0B77AAD}" type="presParOf" srcId="{0E154781-E551-45B1-8E3E-E399525607A7}" destId="{17138864-E380-443F-9F76-13BA1296B1DF}" srcOrd="0" destOrd="0" presId="urn:microsoft.com/office/officeart/2005/8/layout/bProcess3"/>
    <dgm:cxn modelId="{3116BEE2-E471-4D1C-AD6A-D0C9F9C80EE4}" type="presParOf" srcId="{E5487AB1-6558-4615-918A-036489A2B31A}" destId="{4240279A-64A1-46A5-B007-DFA44AAAEFBB}" srcOrd="2" destOrd="0" presId="urn:microsoft.com/office/officeart/2005/8/layout/bProcess3"/>
    <dgm:cxn modelId="{82CC2639-EEC6-447F-B561-1032C1561822}" type="presParOf" srcId="{E5487AB1-6558-4615-918A-036489A2B31A}" destId="{1B1D7AC7-F6CA-4ECC-AC21-7ACE507268FF}" srcOrd="3" destOrd="0" presId="urn:microsoft.com/office/officeart/2005/8/layout/bProcess3"/>
    <dgm:cxn modelId="{B29BBDF4-1FCE-4D3F-8BD4-211DCBBB5490}" type="presParOf" srcId="{1B1D7AC7-F6CA-4ECC-AC21-7ACE507268FF}" destId="{F49ED02A-AE41-4581-892B-0C48B575A383}" srcOrd="0" destOrd="0" presId="urn:microsoft.com/office/officeart/2005/8/layout/bProcess3"/>
    <dgm:cxn modelId="{363A7D13-DA05-4EBB-AF8B-760A8959A41A}" type="presParOf" srcId="{E5487AB1-6558-4615-918A-036489A2B31A}" destId="{05F7D990-8E59-4E35-BB90-281A2C521DBE}" srcOrd="4" destOrd="0" presId="urn:microsoft.com/office/officeart/2005/8/layout/bProcess3"/>
    <dgm:cxn modelId="{024E8CE6-0E58-44E4-BC88-1A0BCCCE53D4}" type="presParOf" srcId="{E5487AB1-6558-4615-918A-036489A2B31A}" destId="{4536EC90-9F6A-4510-8A2F-F08726D285A5}" srcOrd="5" destOrd="0" presId="urn:microsoft.com/office/officeart/2005/8/layout/bProcess3"/>
    <dgm:cxn modelId="{D6BC498E-341B-4465-9B7D-1D136CDA5AA4}" type="presParOf" srcId="{4536EC90-9F6A-4510-8A2F-F08726D285A5}" destId="{CFD84F7A-B906-4E60-AC85-EDB0F8C10BE0}" srcOrd="0" destOrd="0" presId="urn:microsoft.com/office/officeart/2005/8/layout/bProcess3"/>
    <dgm:cxn modelId="{0B747264-F648-40E4-AED3-9C4A9C0759D2}" type="presParOf" srcId="{E5487AB1-6558-4615-918A-036489A2B31A}" destId="{CC32DE37-43B7-4C74-961E-C3E436D6A135}" srcOrd="6" destOrd="0" presId="urn:microsoft.com/office/officeart/2005/8/layout/bProcess3"/>
    <dgm:cxn modelId="{EC50CAEA-5DB6-4F66-BE7F-6600A1D1ADA0}" type="presParOf" srcId="{E5487AB1-6558-4615-918A-036489A2B31A}" destId="{50F342D2-78F1-48D3-BD8F-3908856666A5}" srcOrd="7" destOrd="0" presId="urn:microsoft.com/office/officeart/2005/8/layout/bProcess3"/>
    <dgm:cxn modelId="{C776603F-9577-41F5-8A6E-E902CB998CBF}" type="presParOf" srcId="{50F342D2-78F1-48D3-BD8F-3908856666A5}" destId="{C921BFF1-9429-4D7A-BE2F-5A378C5331EE}" srcOrd="0" destOrd="0" presId="urn:microsoft.com/office/officeart/2005/8/layout/bProcess3"/>
    <dgm:cxn modelId="{6DCB6D79-E3EC-4836-92C0-2977B43E23CD}" type="presParOf" srcId="{E5487AB1-6558-4615-918A-036489A2B31A}" destId="{5D1DED46-5B2F-48CD-93D0-EFE0775798DF}" srcOrd="8" destOrd="0" presId="urn:microsoft.com/office/officeart/2005/8/layout/bProcess3"/>
    <dgm:cxn modelId="{11087613-D4B1-4994-B601-0E6A2C1559F3}" type="presParOf" srcId="{E5487AB1-6558-4615-918A-036489A2B31A}" destId="{6A43204A-4BA8-43DC-8F6C-503D011EC32E}" srcOrd="9" destOrd="0" presId="urn:microsoft.com/office/officeart/2005/8/layout/bProcess3"/>
    <dgm:cxn modelId="{AC32B6DC-166A-4E5A-BD39-0BE42EE5A736}" type="presParOf" srcId="{6A43204A-4BA8-43DC-8F6C-503D011EC32E}" destId="{44465D2A-EB24-4144-B22D-BD3C8D90C3FF}" srcOrd="0" destOrd="0" presId="urn:microsoft.com/office/officeart/2005/8/layout/bProcess3"/>
    <dgm:cxn modelId="{6949FCE3-7CA5-4757-8EFF-9146EFD65980}" type="presParOf" srcId="{E5487AB1-6558-4615-918A-036489A2B31A}" destId="{C738A0C3-972E-47E3-815E-B8782574A5F6}" srcOrd="10" destOrd="0" presId="urn:microsoft.com/office/officeart/2005/8/layout/bProcess3"/>
    <dgm:cxn modelId="{5AF2116A-5AA7-4B8A-9DDB-5609C8AF75C0}" type="presParOf" srcId="{E5487AB1-6558-4615-918A-036489A2B31A}" destId="{1130ABBD-6B8A-47D0-9E5F-34DD1AE6525D}" srcOrd="11" destOrd="0" presId="urn:microsoft.com/office/officeart/2005/8/layout/bProcess3"/>
    <dgm:cxn modelId="{7BB656CB-2805-4475-90BE-5216BED584C6}" type="presParOf" srcId="{1130ABBD-6B8A-47D0-9E5F-34DD1AE6525D}" destId="{4B07F711-0455-4341-AD56-2D88A34BDA2C}" srcOrd="0" destOrd="0" presId="urn:microsoft.com/office/officeart/2005/8/layout/bProcess3"/>
    <dgm:cxn modelId="{4DF92012-2687-4DDE-B2CC-6F73EDB6FA6A}" type="presParOf" srcId="{E5487AB1-6558-4615-918A-036489A2B31A}" destId="{AF66B2C1-121E-45A9-8E8C-23157364ADBB}" srcOrd="12" destOrd="0" presId="urn:microsoft.com/office/officeart/2005/8/layout/bProcess3"/>
    <dgm:cxn modelId="{0FC40702-D804-4F25-9670-AB845DD0D133}" type="presParOf" srcId="{E5487AB1-6558-4615-918A-036489A2B31A}" destId="{81A3B644-42FE-40AB-B647-C2B0303D0257}" srcOrd="13" destOrd="0" presId="urn:microsoft.com/office/officeart/2005/8/layout/bProcess3"/>
    <dgm:cxn modelId="{B0FB30C2-2A5C-494E-9F62-62934B6BD154}" type="presParOf" srcId="{81A3B644-42FE-40AB-B647-C2B0303D0257}" destId="{0FAF62A5-824A-4E20-8886-B56D94878099}" srcOrd="0" destOrd="0" presId="urn:microsoft.com/office/officeart/2005/8/layout/bProcess3"/>
    <dgm:cxn modelId="{FC33F156-00DA-474B-9877-7BEECED48734}" type="presParOf" srcId="{E5487AB1-6558-4615-918A-036489A2B31A}" destId="{B0BF6CE8-9BA2-45F3-B618-F243CFD241C4}" srcOrd="14" destOrd="0" presId="urn:microsoft.com/office/officeart/2005/8/layout/bProcess3"/>
    <dgm:cxn modelId="{47A8D495-3016-412C-8191-CDD35DBD4F62}" type="presParOf" srcId="{E5487AB1-6558-4615-918A-036489A2B31A}" destId="{25FF51D0-70DE-412A-9FAC-41E0203800D3}" srcOrd="15" destOrd="0" presId="urn:microsoft.com/office/officeart/2005/8/layout/bProcess3"/>
    <dgm:cxn modelId="{CD060F42-EA0E-411E-B52F-9FB93C057B99}" type="presParOf" srcId="{25FF51D0-70DE-412A-9FAC-41E0203800D3}" destId="{9F4ED843-5DA3-41EF-8051-963F6924E808}" srcOrd="0" destOrd="0" presId="urn:microsoft.com/office/officeart/2005/8/layout/bProcess3"/>
    <dgm:cxn modelId="{D22EF0D9-4B86-4BD2-8874-02BEE164C790}" type="presParOf" srcId="{E5487AB1-6558-4615-918A-036489A2B31A}" destId="{D886A951-79F5-49AC-891F-4208E449FA20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C19DFA-298D-44EF-A5EF-7A712134D03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E66E0E-3985-4CAD-BAD8-F32EBE02A378}">
      <dgm:prSet phldrT="[Text]"/>
      <dgm:spPr/>
      <dgm:t>
        <a:bodyPr/>
        <a:lstStyle/>
        <a:p>
          <a:r>
            <a:rPr lang="en-US" dirty="0"/>
            <a:t>Requires difficulty with nonverbal communication</a:t>
          </a:r>
        </a:p>
      </dgm:t>
    </dgm:pt>
    <dgm:pt modelId="{585520FF-8E02-478D-9C38-846E88FBAB6D}" type="parTrans" cxnId="{456D03E1-49BF-46EE-8B9E-12C3B1DCC183}">
      <dgm:prSet/>
      <dgm:spPr/>
      <dgm:t>
        <a:bodyPr/>
        <a:lstStyle/>
        <a:p>
          <a:endParaRPr lang="en-US"/>
        </a:p>
      </dgm:t>
    </dgm:pt>
    <dgm:pt modelId="{2213DD0E-C8EF-4895-9DC5-9D0DF9093DD1}" type="sibTrans" cxnId="{456D03E1-49BF-46EE-8B9E-12C3B1DCC183}">
      <dgm:prSet/>
      <dgm:spPr/>
      <dgm:t>
        <a:bodyPr/>
        <a:lstStyle/>
        <a:p>
          <a:endParaRPr lang="en-US"/>
        </a:p>
      </dgm:t>
    </dgm:pt>
    <dgm:pt modelId="{50EA352A-A50A-4653-ABA1-1BF35148185A}">
      <dgm:prSet phldrT="[Text]"/>
      <dgm:spPr/>
      <dgm:t>
        <a:bodyPr/>
        <a:lstStyle/>
        <a:p>
          <a:r>
            <a:rPr lang="en-US" dirty="0"/>
            <a:t>Requires difficulty with social interaction</a:t>
          </a:r>
        </a:p>
      </dgm:t>
    </dgm:pt>
    <dgm:pt modelId="{E1C5CAEE-5C93-4FED-8FB0-80DF1254CF5C}" type="parTrans" cxnId="{AE4DD7F1-68DF-4B4E-9F29-BA74795791CC}">
      <dgm:prSet/>
      <dgm:spPr/>
      <dgm:t>
        <a:bodyPr/>
        <a:lstStyle/>
        <a:p>
          <a:endParaRPr lang="en-US"/>
        </a:p>
      </dgm:t>
    </dgm:pt>
    <dgm:pt modelId="{265C0DDF-96CC-46A4-9D6F-AF4E7E2F2F9A}" type="sibTrans" cxnId="{AE4DD7F1-68DF-4B4E-9F29-BA74795791CC}">
      <dgm:prSet/>
      <dgm:spPr/>
      <dgm:t>
        <a:bodyPr/>
        <a:lstStyle/>
        <a:p>
          <a:endParaRPr lang="en-US"/>
        </a:p>
      </dgm:t>
    </dgm:pt>
    <dgm:pt modelId="{9CF59D4E-5B87-44DC-8F72-251656C4D430}">
      <dgm:prSet phldrT="[Text]"/>
      <dgm:spPr/>
      <dgm:t>
        <a:bodyPr/>
        <a:lstStyle/>
        <a:p>
          <a:r>
            <a:rPr lang="en-US" dirty="0"/>
            <a:t>Requires difficulty with verbal communication</a:t>
          </a:r>
        </a:p>
      </dgm:t>
    </dgm:pt>
    <dgm:pt modelId="{B932AC95-BC6D-4FD2-92D6-FF605435C4C6}" type="parTrans" cxnId="{35674F0C-A995-40EB-8E3B-048F2145E5E0}">
      <dgm:prSet/>
      <dgm:spPr/>
      <dgm:t>
        <a:bodyPr/>
        <a:lstStyle/>
        <a:p>
          <a:endParaRPr lang="en-US"/>
        </a:p>
      </dgm:t>
    </dgm:pt>
    <dgm:pt modelId="{43B31D4F-FE1E-49AC-AB09-BB5D373A4D19}" type="sibTrans" cxnId="{35674F0C-A995-40EB-8E3B-048F2145E5E0}">
      <dgm:prSet/>
      <dgm:spPr/>
      <dgm:t>
        <a:bodyPr/>
        <a:lstStyle/>
        <a:p>
          <a:endParaRPr lang="en-US"/>
        </a:p>
      </dgm:t>
    </dgm:pt>
    <dgm:pt modelId="{82D2965C-817E-4C47-AFEC-5ED9AA1D1778}">
      <dgm:prSet phldrT="[Text]"/>
      <dgm:spPr/>
      <dgm:t>
        <a:bodyPr/>
        <a:lstStyle/>
        <a:p>
          <a:r>
            <a:rPr lang="en-US" dirty="0"/>
            <a:t>Causes impairment in functioning/academic performance</a:t>
          </a:r>
        </a:p>
      </dgm:t>
    </dgm:pt>
    <dgm:pt modelId="{2F27C303-E34F-4586-BD94-DA4BE0BC0421}" type="parTrans" cxnId="{3437BB52-52E3-45EF-BB8C-5093D102852B}">
      <dgm:prSet/>
      <dgm:spPr/>
      <dgm:t>
        <a:bodyPr/>
        <a:lstStyle/>
        <a:p>
          <a:endParaRPr lang="en-US"/>
        </a:p>
      </dgm:t>
    </dgm:pt>
    <dgm:pt modelId="{FB2CCE52-9B70-4F8A-A17A-ADDD2481A441}" type="sibTrans" cxnId="{3437BB52-52E3-45EF-BB8C-5093D102852B}">
      <dgm:prSet/>
      <dgm:spPr/>
      <dgm:t>
        <a:bodyPr/>
        <a:lstStyle/>
        <a:p>
          <a:endParaRPr lang="en-US"/>
        </a:p>
      </dgm:t>
    </dgm:pt>
    <dgm:pt modelId="{42924A8C-F5AC-46C5-8083-1BD29E20F418}">
      <dgm:prSet phldrT="[Text]"/>
      <dgm:spPr/>
      <dgm:t>
        <a:bodyPr/>
        <a:lstStyle/>
        <a:p>
          <a:r>
            <a:rPr lang="en-US" dirty="0"/>
            <a:t>Not better explained by serious emotional disturbance</a:t>
          </a:r>
        </a:p>
      </dgm:t>
    </dgm:pt>
    <dgm:pt modelId="{6752CDE7-77E2-4823-993E-6877E961E034}" type="parTrans" cxnId="{576D91B0-53B3-472F-9FE9-EDB63F128373}">
      <dgm:prSet/>
      <dgm:spPr/>
      <dgm:t>
        <a:bodyPr/>
        <a:lstStyle/>
        <a:p>
          <a:endParaRPr lang="en-US"/>
        </a:p>
      </dgm:t>
    </dgm:pt>
    <dgm:pt modelId="{9E71BEA1-4E27-4D3E-82E7-4B6A6C8F7102}" type="sibTrans" cxnId="{576D91B0-53B3-472F-9FE9-EDB63F128373}">
      <dgm:prSet/>
      <dgm:spPr/>
      <dgm:t>
        <a:bodyPr/>
        <a:lstStyle/>
        <a:p>
          <a:endParaRPr lang="en-US"/>
        </a:p>
      </dgm:t>
    </dgm:pt>
    <dgm:pt modelId="{8AC37DD1-2145-4FE0-B11A-9F7E102BADBB}">
      <dgm:prSet/>
      <dgm:spPr/>
      <dgm:t>
        <a:bodyPr/>
        <a:lstStyle/>
        <a:p>
          <a:r>
            <a:rPr lang="en-US" dirty="0"/>
            <a:t>Symptoms generally present in early childhood but not required if criteria is met</a:t>
          </a:r>
        </a:p>
      </dgm:t>
    </dgm:pt>
    <dgm:pt modelId="{85100AEC-F552-4C6B-A752-EF14CF32DA62}" type="parTrans" cxnId="{AC861756-E9D0-46BA-97B1-7BEFCE753D8E}">
      <dgm:prSet/>
      <dgm:spPr/>
      <dgm:t>
        <a:bodyPr/>
        <a:lstStyle/>
        <a:p>
          <a:endParaRPr lang="en-US"/>
        </a:p>
      </dgm:t>
    </dgm:pt>
    <dgm:pt modelId="{F712FEFF-A88A-4084-862E-67592ED8004F}" type="sibTrans" cxnId="{AC861756-E9D0-46BA-97B1-7BEFCE753D8E}">
      <dgm:prSet/>
      <dgm:spPr/>
      <dgm:t>
        <a:bodyPr/>
        <a:lstStyle/>
        <a:p>
          <a:endParaRPr lang="en-US"/>
        </a:p>
      </dgm:t>
    </dgm:pt>
    <dgm:pt modelId="{F3693177-9F96-4396-BC2F-AFD43B58525A}" type="pres">
      <dgm:prSet presAssocID="{3CC19DFA-298D-44EF-A5EF-7A712134D03A}" presName="linear" presStyleCnt="0">
        <dgm:presLayoutVars>
          <dgm:animLvl val="lvl"/>
          <dgm:resizeHandles val="exact"/>
        </dgm:presLayoutVars>
      </dgm:prSet>
      <dgm:spPr/>
    </dgm:pt>
    <dgm:pt modelId="{25E7AA67-F2F5-4783-ABCC-AF3BBD5494BE}" type="pres">
      <dgm:prSet presAssocID="{D1E66E0E-3985-4CAD-BAD8-F32EBE02A37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FF1A8B8-581F-4978-8DEC-908D12B3F68F}" type="pres">
      <dgm:prSet presAssocID="{2213DD0E-C8EF-4895-9DC5-9D0DF9093DD1}" presName="spacer" presStyleCnt="0"/>
      <dgm:spPr/>
    </dgm:pt>
    <dgm:pt modelId="{2742C50A-914F-43B6-928A-AE4CB889EDE2}" type="pres">
      <dgm:prSet presAssocID="{50EA352A-A50A-4653-ABA1-1BF35148185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76B2E42-7AE5-4C00-80A4-66C77B5DB325}" type="pres">
      <dgm:prSet presAssocID="{265C0DDF-96CC-46A4-9D6F-AF4E7E2F2F9A}" presName="spacer" presStyleCnt="0"/>
      <dgm:spPr/>
    </dgm:pt>
    <dgm:pt modelId="{02C5411F-5BE5-4041-8B6A-5070511A59AC}" type="pres">
      <dgm:prSet presAssocID="{9CF59D4E-5B87-44DC-8F72-251656C4D43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2A0104E-787F-46FE-8BB0-F1669D295770}" type="pres">
      <dgm:prSet presAssocID="{43B31D4F-FE1E-49AC-AB09-BB5D373A4D19}" presName="spacer" presStyleCnt="0"/>
      <dgm:spPr/>
    </dgm:pt>
    <dgm:pt modelId="{A54727A1-274D-4037-A950-15AAB4895E0C}" type="pres">
      <dgm:prSet presAssocID="{82D2965C-817E-4C47-AFEC-5ED9AA1D17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AB7AF32-E1C5-41C2-A3A7-4913A571F73A}" type="pres">
      <dgm:prSet presAssocID="{FB2CCE52-9B70-4F8A-A17A-ADDD2481A441}" presName="spacer" presStyleCnt="0"/>
      <dgm:spPr/>
    </dgm:pt>
    <dgm:pt modelId="{1B4822AD-4A41-47DF-BD78-012870C37F5D}" type="pres">
      <dgm:prSet presAssocID="{42924A8C-F5AC-46C5-8083-1BD29E20F41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7E3896F-7CF4-45C0-9F14-E27409D3102C}" type="pres">
      <dgm:prSet presAssocID="{9E71BEA1-4E27-4D3E-82E7-4B6A6C8F7102}" presName="spacer" presStyleCnt="0"/>
      <dgm:spPr/>
    </dgm:pt>
    <dgm:pt modelId="{1EF0293C-434F-404C-8730-D58693F073DC}" type="pres">
      <dgm:prSet presAssocID="{8AC37DD1-2145-4FE0-B11A-9F7E102BADB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5674F0C-A995-40EB-8E3B-048F2145E5E0}" srcId="{3CC19DFA-298D-44EF-A5EF-7A712134D03A}" destId="{9CF59D4E-5B87-44DC-8F72-251656C4D430}" srcOrd="2" destOrd="0" parTransId="{B932AC95-BC6D-4FD2-92D6-FF605435C4C6}" sibTransId="{43B31D4F-FE1E-49AC-AB09-BB5D373A4D19}"/>
    <dgm:cxn modelId="{E5188F19-601D-4715-B7B7-9DE3150080EB}" type="presOf" srcId="{D1E66E0E-3985-4CAD-BAD8-F32EBE02A378}" destId="{25E7AA67-F2F5-4783-ABCC-AF3BBD5494BE}" srcOrd="0" destOrd="0" presId="urn:microsoft.com/office/officeart/2005/8/layout/vList2"/>
    <dgm:cxn modelId="{63075A39-089C-42B0-913A-D363FF6D4266}" type="presOf" srcId="{8AC37DD1-2145-4FE0-B11A-9F7E102BADBB}" destId="{1EF0293C-434F-404C-8730-D58693F073DC}" srcOrd="0" destOrd="0" presId="urn:microsoft.com/office/officeart/2005/8/layout/vList2"/>
    <dgm:cxn modelId="{6165CF45-88F2-48EF-BB98-8299CE944763}" type="presOf" srcId="{50EA352A-A50A-4653-ABA1-1BF35148185A}" destId="{2742C50A-914F-43B6-928A-AE4CB889EDE2}" srcOrd="0" destOrd="0" presId="urn:microsoft.com/office/officeart/2005/8/layout/vList2"/>
    <dgm:cxn modelId="{52493471-E9A9-4F0B-B3F2-BD3F7C7A254D}" type="presOf" srcId="{3CC19DFA-298D-44EF-A5EF-7A712134D03A}" destId="{F3693177-9F96-4396-BC2F-AFD43B58525A}" srcOrd="0" destOrd="0" presId="urn:microsoft.com/office/officeart/2005/8/layout/vList2"/>
    <dgm:cxn modelId="{3437BB52-52E3-45EF-BB8C-5093D102852B}" srcId="{3CC19DFA-298D-44EF-A5EF-7A712134D03A}" destId="{82D2965C-817E-4C47-AFEC-5ED9AA1D1778}" srcOrd="3" destOrd="0" parTransId="{2F27C303-E34F-4586-BD94-DA4BE0BC0421}" sibTransId="{FB2CCE52-9B70-4F8A-A17A-ADDD2481A441}"/>
    <dgm:cxn modelId="{AC861756-E9D0-46BA-97B1-7BEFCE753D8E}" srcId="{3CC19DFA-298D-44EF-A5EF-7A712134D03A}" destId="{8AC37DD1-2145-4FE0-B11A-9F7E102BADBB}" srcOrd="5" destOrd="0" parTransId="{85100AEC-F552-4C6B-A752-EF14CF32DA62}" sibTransId="{F712FEFF-A88A-4084-862E-67592ED8004F}"/>
    <dgm:cxn modelId="{9E46417B-7FD9-4CE2-A3FD-55ED19ED3C4F}" type="presOf" srcId="{42924A8C-F5AC-46C5-8083-1BD29E20F418}" destId="{1B4822AD-4A41-47DF-BD78-012870C37F5D}" srcOrd="0" destOrd="0" presId="urn:microsoft.com/office/officeart/2005/8/layout/vList2"/>
    <dgm:cxn modelId="{B027B9A8-72EF-430C-9DED-1758E742E817}" type="presOf" srcId="{9CF59D4E-5B87-44DC-8F72-251656C4D430}" destId="{02C5411F-5BE5-4041-8B6A-5070511A59AC}" srcOrd="0" destOrd="0" presId="urn:microsoft.com/office/officeart/2005/8/layout/vList2"/>
    <dgm:cxn modelId="{576D91B0-53B3-472F-9FE9-EDB63F128373}" srcId="{3CC19DFA-298D-44EF-A5EF-7A712134D03A}" destId="{42924A8C-F5AC-46C5-8083-1BD29E20F418}" srcOrd="4" destOrd="0" parTransId="{6752CDE7-77E2-4823-993E-6877E961E034}" sibTransId="{9E71BEA1-4E27-4D3E-82E7-4B6A6C8F7102}"/>
    <dgm:cxn modelId="{0C00E3CF-F70A-42FA-ABA7-E92A6C9E3DD4}" type="presOf" srcId="{82D2965C-817E-4C47-AFEC-5ED9AA1D1778}" destId="{A54727A1-274D-4037-A950-15AAB4895E0C}" srcOrd="0" destOrd="0" presId="urn:microsoft.com/office/officeart/2005/8/layout/vList2"/>
    <dgm:cxn modelId="{456D03E1-49BF-46EE-8B9E-12C3B1DCC183}" srcId="{3CC19DFA-298D-44EF-A5EF-7A712134D03A}" destId="{D1E66E0E-3985-4CAD-BAD8-F32EBE02A378}" srcOrd="0" destOrd="0" parTransId="{585520FF-8E02-478D-9C38-846E88FBAB6D}" sibTransId="{2213DD0E-C8EF-4895-9DC5-9D0DF9093DD1}"/>
    <dgm:cxn modelId="{AE4DD7F1-68DF-4B4E-9F29-BA74795791CC}" srcId="{3CC19DFA-298D-44EF-A5EF-7A712134D03A}" destId="{50EA352A-A50A-4653-ABA1-1BF35148185A}" srcOrd="1" destOrd="0" parTransId="{E1C5CAEE-5C93-4FED-8FB0-80DF1254CF5C}" sibTransId="{265C0DDF-96CC-46A4-9D6F-AF4E7E2F2F9A}"/>
    <dgm:cxn modelId="{AEF5DC77-289A-4344-AE5C-0C89AB553F18}" type="presParOf" srcId="{F3693177-9F96-4396-BC2F-AFD43B58525A}" destId="{25E7AA67-F2F5-4783-ABCC-AF3BBD5494BE}" srcOrd="0" destOrd="0" presId="urn:microsoft.com/office/officeart/2005/8/layout/vList2"/>
    <dgm:cxn modelId="{3E52DCDC-B698-4733-B2C4-5DB11CE94995}" type="presParOf" srcId="{F3693177-9F96-4396-BC2F-AFD43B58525A}" destId="{5FF1A8B8-581F-4978-8DEC-908D12B3F68F}" srcOrd="1" destOrd="0" presId="urn:microsoft.com/office/officeart/2005/8/layout/vList2"/>
    <dgm:cxn modelId="{2B726998-BD8D-40C7-91E3-D3EB3101BA8D}" type="presParOf" srcId="{F3693177-9F96-4396-BC2F-AFD43B58525A}" destId="{2742C50A-914F-43B6-928A-AE4CB889EDE2}" srcOrd="2" destOrd="0" presId="urn:microsoft.com/office/officeart/2005/8/layout/vList2"/>
    <dgm:cxn modelId="{588EECDE-0E01-4634-A48A-4A21F969DCC4}" type="presParOf" srcId="{F3693177-9F96-4396-BC2F-AFD43B58525A}" destId="{A76B2E42-7AE5-4C00-80A4-66C77B5DB325}" srcOrd="3" destOrd="0" presId="urn:microsoft.com/office/officeart/2005/8/layout/vList2"/>
    <dgm:cxn modelId="{FC73DF28-7A3C-4F91-9F7C-29088BBD35E8}" type="presParOf" srcId="{F3693177-9F96-4396-BC2F-AFD43B58525A}" destId="{02C5411F-5BE5-4041-8B6A-5070511A59AC}" srcOrd="4" destOrd="0" presId="urn:microsoft.com/office/officeart/2005/8/layout/vList2"/>
    <dgm:cxn modelId="{9B9C6C73-5C96-4450-A9BC-3D76AD4172E9}" type="presParOf" srcId="{F3693177-9F96-4396-BC2F-AFD43B58525A}" destId="{A2A0104E-787F-46FE-8BB0-F1669D295770}" srcOrd="5" destOrd="0" presId="urn:microsoft.com/office/officeart/2005/8/layout/vList2"/>
    <dgm:cxn modelId="{17D23484-A5EA-42E0-996B-1111C710F1BB}" type="presParOf" srcId="{F3693177-9F96-4396-BC2F-AFD43B58525A}" destId="{A54727A1-274D-4037-A950-15AAB4895E0C}" srcOrd="6" destOrd="0" presId="urn:microsoft.com/office/officeart/2005/8/layout/vList2"/>
    <dgm:cxn modelId="{02EA263C-0659-45E9-A7A3-6C606089075F}" type="presParOf" srcId="{F3693177-9F96-4396-BC2F-AFD43B58525A}" destId="{CAB7AF32-E1C5-41C2-A3A7-4913A571F73A}" srcOrd="7" destOrd="0" presId="urn:microsoft.com/office/officeart/2005/8/layout/vList2"/>
    <dgm:cxn modelId="{BB1A22D9-4864-4B0B-B376-B7E6AC67FFFC}" type="presParOf" srcId="{F3693177-9F96-4396-BC2F-AFD43B58525A}" destId="{1B4822AD-4A41-47DF-BD78-012870C37F5D}" srcOrd="8" destOrd="0" presId="urn:microsoft.com/office/officeart/2005/8/layout/vList2"/>
    <dgm:cxn modelId="{E66825F6-0700-4CD9-9640-B0B1E5947643}" type="presParOf" srcId="{F3693177-9F96-4396-BC2F-AFD43B58525A}" destId="{B7E3896F-7CF4-45C0-9F14-E27409D3102C}" srcOrd="9" destOrd="0" presId="urn:microsoft.com/office/officeart/2005/8/layout/vList2"/>
    <dgm:cxn modelId="{AAD12861-69E4-41E2-AAFF-1B1DFACFC8CC}" type="presParOf" srcId="{F3693177-9F96-4396-BC2F-AFD43B58525A}" destId="{1EF0293C-434F-404C-8730-D58693F073D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38384A-658A-40C2-8247-A4F0DE7FFB1A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E3F7E29-4253-4905-8BEC-CC6572BBA18D}">
      <dgm:prSet phldrT="[Text]"/>
      <dgm:spPr/>
      <dgm:t>
        <a:bodyPr/>
        <a:lstStyle/>
        <a:p>
          <a:r>
            <a:rPr lang="en-US" dirty="0"/>
            <a:t>Requires difficulty with nonverbal communication</a:t>
          </a:r>
        </a:p>
      </dgm:t>
    </dgm:pt>
    <dgm:pt modelId="{87717B8A-8A99-477F-BE6F-0B3DAF5EFFD2}" type="parTrans" cxnId="{5919B48E-E2D9-4E15-AB19-58AC4F482481}">
      <dgm:prSet/>
      <dgm:spPr/>
      <dgm:t>
        <a:bodyPr/>
        <a:lstStyle/>
        <a:p>
          <a:endParaRPr lang="en-US"/>
        </a:p>
      </dgm:t>
    </dgm:pt>
    <dgm:pt modelId="{730798E6-D121-455C-A144-AFBB93675478}" type="sibTrans" cxnId="{5919B48E-E2D9-4E15-AB19-58AC4F482481}">
      <dgm:prSet/>
      <dgm:spPr/>
      <dgm:t>
        <a:bodyPr/>
        <a:lstStyle/>
        <a:p>
          <a:endParaRPr lang="en-US"/>
        </a:p>
      </dgm:t>
    </dgm:pt>
    <dgm:pt modelId="{E309C6E6-00C7-41E9-8659-482B4D97F3FE}">
      <dgm:prSet phldrT="[Text]"/>
      <dgm:spPr/>
      <dgm:t>
        <a:bodyPr/>
        <a:lstStyle/>
        <a:p>
          <a:r>
            <a:rPr lang="en-US" dirty="0"/>
            <a:t>Requires difficulty with social interaction</a:t>
          </a:r>
        </a:p>
      </dgm:t>
    </dgm:pt>
    <dgm:pt modelId="{FD45462C-8391-48E2-B85C-D8850E02556E}" type="parTrans" cxnId="{E11F3A27-8C8B-4608-B474-20387068AC29}">
      <dgm:prSet/>
      <dgm:spPr/>
      <dgm:t>
        <a:bodyPr/>
        <a:lstStyle/>
        <a:p>
          <a:endParaRPr lang="en-US"/>
        </a:p>
      </dgm:t>
    </dgm:pt>
    <dgm:pt modelId="{D4B01BCE-A0C5-4A3D-B483-0A34A8FBCF6B}" type="sibTrans" cxnId="{E11F3A27-8C8B-4608-B474-20387068AC29}">
      <dgm:prSet/>
      <dgm:spPr/>
      <dgm:t>
        <a:bodyPr/>
        <a:lstStyle/>
        <a:p>
          <a:endParaRPr lang="en-US"/>
        </a:p>
      </dgm:t>
    </dgm:pt>
    <dgm:pt modelId="{DBA8FCEB-79D5-4BCA-97EB-0264AD157A2D}">
      <dgm:prSet phldrT="[Text]"/>
      <dgm:spPr/>
      <dgm:t>
        <a:bodyPr/>
        <a:lstStyle/>
        <a:p>
          <a:r>
            <a:rPr lang="en-US" dirty="0"/>
            <a:t>DOES NOT require difficulty with verbal communication</a:t>
          </a:r>
        </a:p>
      </dgm:t>
    </dgm:pt>
    <dgm:pt modelId="{27FAA354-2CBC-4CDA-AB09-61AAFB5C3C93}" type="parTrans" cxnId="{86340CB0-BCDC-493E-AE80-BE57AF3C4CA2}">
      <dgm:prSet/>
      <dgm:spPr/>
      <dgm:t>
        <a:bodyPr/>
        <a:lstStyle/>
        <a:p>
          <a:endParaRPr lang="en-US"/>
        </a:p>
      </dgm:t>
    </dgm:pt>
    <dgm:pt modelId="{8C84E90A-10E9-4B15-9A74-68AC8B407616}" type="sibTrans" cxnId="{86340CB0-BCDC-493E-AE80-BE57AF3C4CA2}">
      <dgm:prSet/>
      <dgm:spPr/>
      <dgm:t>
        <a:bodyPr/>
        <a:lstStyle/>
        <a:p>
          <a:endParaRPr lang="en-US"/>
        </a:p>
      </dgm:t>
    </dgm:pt>
    <dgm:pt modelId="{75A189FD-6492-4E94-BC9C-D32AE9333427}">
      <dgm:prSet phldrT="[Text]"/>
      <dgm:spPr/>
      <dgm:t>
        <a:bodyPr/>
        <a:lstStyle/>
        <a:p>
          <a:r>
            <a:rPr lang="en-US" dirty="0"/>
            <a:t>Requires two of the following</a:t>
          </a:r>
        </a:p>
      </dgm:t>
    </dgm:pt>
    <dgm:pt modelId="{0C16C2F6-4BAD-466B-8943-09D9F19CE236}" type="parTrans" cxnId="{ADD1FA94-9CE3-4B1F-BE29-8CA93DF100C8}">
      <dgm:prSet/>
      <dgm:spPr/>
      <dgm:t>
        <a:bodyPr/>
        <a:lstStyle/>
        <a:p>
          <a:endParaRPr lang="en-US"/>
        </a:p>
      </dgm:t>
    </dgm:pt>
    <dgm:pt modelId="{906E7988-7B35-4ADE-9409-D0C9702B3C55}" type="sibTrans" cxnId="{ADD1FA94-9CE3-4B1F-BE29-8CA93DF100C8}">
      <dgm:prSet/>
      <dgm:spPr/>
      <dgm:t>
        <a:bodyPr/>
        <a:lstStyle/>
        <a:p>
          <a:endParaRPr lang="en-US"/>
        </a:p>
      </dgm:t>
    </dgm:pt>
    <dgm:pt modelId="{0B777916-A472-4FA4-B8C2-06FB60B3E429}">
      <dgm:prSet phldrT="[Text]"/>
      <dgm:spPr/>
      <dgm:t>
        <a:bodyPr/>
        <a:lstStyle/>
        <a:p>
          <a:r>
            <a:rPr lang="en-US" dirty="0"/>
            <a:t>Specifically with social-emotional reciprocity and with developing, maintaining, and understanding relationships</a:t>
          </a:r>
        </a:p>
      </dgm:t>
    </dgm:pt>
    <dgm:pt modelId="{1E223348-1AAE-4C26-ABA1-F922F1F29B09}" type="parTrans" cxnId="{CEA6A50A-A629-4B13-86F5-779AF8F6A144}">
      <dgm:prSet/>
      <dgm:spPr/>
      <dgm:t>
        <a:bodyPr/>
        <a:lstStyle/>
        <a:p>
          <a:endParaRPr lang="en-US"/>
        </a:p>
      </dgm:t>
    </dgm:pt>
    <dgm:pt modelId="{2E759CA7-C667-4464-8D2A-943D6E8AD403}" type="sibTrans" cxnId="{CEA6A50A-A629-4B13-86F5-779AF8F6A144}">
      <dgm:prSet/>
      <dgm:spPr/>
      <dgm:t>
        <a:bodyPr/>
        <a:lstStyle/>
        <a:p>
          <a:endParaRPr lang="en-US"/>
        </a:p>
      </dgm:t>
    </dgm:pt>
    <dgm:pt modelId="{E4857F70-20E2-4757-991C-0432C06E5187}">
      <dgm:prSet phldrT="[Text]"/>
      <dgm:spPr/>
      <dgm:t>
        <a:bodyPr/>
        <a:lstStyle/>
        <a:p>
          <a:r>
            <a:rPr lang="en-US" dirty="0"/>
            <a:t>Stereotyped movements or repetitive activities (including repetitive speech)</a:t>
          </a:r>
        </a:p>
      </dgm:t>
    </dgm:pt>
    <dgm:pt modelId="{6A630EF4-E6AC-47D7-8DF7-95833A32BB17}" type="parTrans" cxnId="{E0859C4D-571E-448D-B298-3E534A8CB4C3}">
      <dgm:prSet/>
      <dgm:spPr/>
      <dgm:t>
        <a:bodyPr/>
        <a:lstStyle/>
        <a:p>
          <a:endParaRPr lang="en-US"/>
        </a:p>
      </dgm:t>
    </dgm:pt>
    <dgm:pt modelId="{174E4C4D-C09D-4D73-896F-A24D7DFB6F69}" type="sibTrans" cxnId="{E0859C4D-571E-448D-B298-3E534A8CB4C3}">
      <dgm:prSet/>
      <dgm:spPr/>
      <dgm:t>
        <a:bodyPr/>
        <a:lstStyle/>
        <a:p>
          <a:endParaRPr lang="en-US"/>
        </a:p>
      </dgm:t>
    </dgm:pt>
    <dgm:pt modelId="{F38CBFBF-9B69-489C-AEF2-5E9895A65AF4}">
      <dgm:prSet phldrT="[Text]"/>
      <dgm:spPr/>
      <dgm:t>
        <a:bodyPr/>
        <a:lstStyle/>
        <a:p>
          <a:r>
            <a:rPr lang="en-US" dirty="0"/>
            <a:t>Resistance to change, insistence on sameness</a:t>
          </a:r>
        </a:p>
      </dgm:t>
    </dgm:pt>
    <dgm:pt modelId="{032EA525-B472-4B49-AA04-2559C9EBF8D4}" type="parTrans" cxnId="{963415F2-CF16-4C75-B0BD-13EFB55D8935}">
      <dgm:prSet/>
      <dgm:spPr/>
      <dgm:t>
        <a:bodyPr/>
        <a:lstStyle/>
        <a:p>
          <a:endParaRPr lang="en-US"/>
        </a:p>
      </dgm:t>
    </dgm:pt>
    <dgm:pt modelId="{6D6A3E5B-54BF-4D5E-9958-7CBA3895B41A}" type="sibTrans" cxnId="{963415F2-CF16-4C75-B0BD-13EFB55D8935}">
      <dgm:prSet/>
      <dgm:spPr/>
      <dgm:t>
        <a:bodyPr/>
        <a:lstStyle/>
        <a:p>
          <a:endParaRPr lang="en-US"/>
        </a:p>
      </dgm:t>
    </dgm:pt>
    <dgm:pt modelId="{89CD2C1D-CDE9-4DD8-9FAF-B788532C36D4}">
      <dgm:prSet phldrT="[Text]"/>
      <dgm:spPr/>
      <dgm:t>
        <a:bodyPr/>
        <a:lstStyle/>
        <a:p>
          <a:r>
            <a:rPr lang="en-US" dirty="0"/>
            <a:t>Unusual responses to sensory input</a:t>
          </a:r>
        </a:p>
      </dgm:t>
    </dgm:pt>
    <dgm:pt modelId="{5E31F5F0-07A0-445D-8946-2320DA0ABEBC}" type="parTrans" cxnId="{C1F5F434-0E3B-46C4-ADCC-88250EA25633}">
      <dgm:prSet/>
      <dgm:spPr/>
      <dgm:t>
        <a:bodyPr/>
        <a:lstStyle/>
        <a:p>
          <a:endParaRPr lang="en-US"/>
        </a:p>
      </dgm:t>
    </dgm:pt>
    <dgm:pt modelId="{EE3AD3AD-E743-41F0-981B-19B33DD5F3C7}" type="sibTrans" cxnId="{C1F5F434-0E3B-46C4-ADCC-88250EA25633}">
      <dgm:prSet/>
      <dgm:spPr/>
      <dgm:t>
        <a:bodyPr/>
        <a:lstStyle/>
        <a:p>
          <a:endParaRPr lang="en-US"/>
        </a:p>
      </dgm:t>
    </dgm:pt>
    <dgm:pt modelId="{4A2CF15F-DFDF-4EB7-96E0-051C791339C5}">
      <dgm:prSet phldrT="[Text]"/>
      <dgm:spPr/>
      <dgm:t>
        <a:bodyPr/>
        <a:lstStyle/>
        <a:p>
          <a:r>
            <a:rPr lang="en-US" dirty="0"/>
            <a:t>Highly restricted, fixated interests that are abnormal in focus or intensity</a:t>
          </a:r>
        </a:p>
      </dgm:t>
    </dgm:pt>
    <dgm:pt modelId="{C15E1868-EBE0-46F8-9FAC-51F2C42CDE06}" type="parTrans" cxnId="{55E564F3-D78B-416A-BE3D-2C096D936E7F}">
      <dgm:prSet/>
      <dgm:spPr/>
      <dgm:t>
        <a:bodyPr/>
        <a:lstStyle/>
        <a:p>
          <a:endParaRPr lang="en-US"/>
        </a:p>
      </dgm:t>
    </dgm:pt>
    <dgm:pt modelId="{A1932040-8B85-4AF2-8CFC-37F7CAC75EFA}" type="sibTrans" cxnId="{55E564F3-D78B-416A-BE3D-2C096D936E7F}">
      <dgm:prSet/>
      <dgm:spPr/>
      <dgm:t>
        <a:bodyPr/>
        <a:lstStyle/>
        <a:p>
          <a:endParaRPr lang="en-US"/>
        </a:p>
      </dgm:t>
    </dgm:pt>
    <dgm:pt modelId="{566DDE05-1159-465D-A781-1FBC034F630C}">
      <dgm:prSet phldrT="[Text]"/>
      <dgm:spPr/>
      <dgm:t>
        <a:bodyPr/>
        <a:lstStyle/>
        <a:p>
          <a:r>
            <a:rPr lang="en-US" dirty="0"/>
            <a:t>Causes impairment in functioning/performance</a:t>
          </a:r>
        </a:p>
      </dgm:t>
    </dgm:pt>
    <dgm:pt modelId="{50088478-20A4-4519-90F0-89E566338EAB}" type="parTrans" cxnId="{1F81C2D3-7295-403D-BF33-322BB863795F}">
      <dgm:prSet/>
      <dgm:spPr/>
      <dgm:t>
        <a:bodyPr/>
        <a:lstStyle/>
        <a:p>
          <a:endParaRPr lang="en-US"/>
        </a:p>
      </dgm:t>
    </dgm:pt>
    <dgm:pt modelId="{6DE63023-DBDC-4E48-804C-5C680E8E2CDF}" type="sibTrans" cxnId="{1F81C2D3-7295-403D-BF33-322BB863795F}">
      <dgm:prSet/>
      <dgm:spPr/>
      <dgm:t>
        <a:bodyPr/>
        <a:lstStyle/>
        <a:p>
          <a:endParaRPr lang="en-US"/>
        </a:p>
      </dgm:t>
    </dgm:pt>
    <dgm:pt modelId="{F80F1243-983E-4E4F-8AB3-E7A6B1FA22A9}">
      <dgm:prSet phldrT="[Text]"/>
      <dgm:spPr/>
      <dgm:t>
        <a:bodyPr/>
        <a:lstStyle/>
        <a:p>
          <a:r>
            <a:rPr lang="en-US" dirty="0"/>
            <a:t>Symptoms present in early childhood</a:t>
          </a:r>
        </a:p>
      </dgm:t>
    </dgm:pt>
    <dgm:pt modelId="{E963EF26-688F-4FC0-BD23-0A5B35718D4D}" type="parTrans" cxnId="{0EB7337F-F1F6-48CD-BE13-13A98B9268AC}">
      <dgm:prSet/>
      <dgm:spPr/>
      <dgm:t>
        <a:bodyPr/>
        <a:lstStyle/>
        <a:p>
          <a:endParaRPr lang="en-US"/>
        </a:p>
      </dgm:t>
    </dgm:pt>
    <dgm:pt modelId="{F7654523-35F3-4B11-A7EA-1E2956CF4156}" type="sibTrans" cxnId="{0EB7337F-F1F6-48CD-BE13-13A98B9268AC}">
      <dgm:prSet/>
      <dgm:spPr/>
      <dgm:t>
        <a:bodyPr/>
        <a:lstStyle/>
        <a:p>
          <a:endParaRPr lang="en-US"/>
        </a:p>
      </dgm:t>
    </dgm:pt>
    <dgm:pt modelId="{4CBF278B-78EE-4B2F-8070-AEE01302A761}">
      <dgm:prSet phldrT="[Text]"/>
      <dgm:spPr/>
      <dgm:t>
        <a:bodyPr/>
        <a:lstStyle/>
        <a:p>
          <a:r>
            <a:rPr lang="en-US" dirty="0"/>
            <a:t>Not better explained by intellectual impairment</a:t>
          </a:r>
        </a:p>
      </dgm:t>
    </dgm:pt>
    <dgm:pt modelId="{061E2BDB-5B50-48A0-8FAC-53D68CA975CA}" type="parTrans" cxnId="{A5B3B826-5379-4EF4-841A-42068D1E33A2}">
      <dgm:prSet/>
      <dgm:spPr/>
      <dgm:t>
        <a:bodyPr/>
        <a:lstStyle/>
        <a:p>
          <a:endParaRPr lang="en-US"/>
        </a:p>
      </dgm:t>
    </dgm:pt>
    <dgm:pt modelId="{75777902-E7CF-4BC6-946B-2DE99108A4D1}" type="sibTrans" cxnId="{A5B3B826-5379-4EF4-841A-42068D1E33A2}">
      <dgm:prSet/>
      <dgm:spPr/>
      <dgm:t>
        <a:bodyPr/>
        <a:lstStyle/>
        <a:p>
          <a:endParaRPr lang="en-US"/>
        </a:p>
      </dgm:t>
    </dgm:pt>
    <dgm:pt modelId="{D32AB687-EAFF-467D-A314-DFA1E4A5339F}" type="pres">
      <dgm:prSet presAssocID="{0238384A-658A-40C2-8247-A4F0DE7FFB1A}" presName="linear" presStyleCnt="0">
        <dgm:presLayoutVars>
          <dgm:animLvl val="lvl"/>
          <dgm:resizeHandles val="exact"/>
        </dgm:presLayoutVars>
      </dgm:prSet>
      <dgm:spPr/>
    </dgm:pt>
    <dgm:pt modelId="{CA505344-2C39-4703-B58F-1D8E3E52A68B}" type="pres">
      <dgm:prSet presAssocID="{BE3F7E29-4253-4905-8BEC-CC6572BBA18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4C505AD-462B-4980-B9D7-EC89E7AF56D0}" type="pres">
      <dgm:prSet presAssocID="{730798E6-D121-455C-A144-AFBB93675478}" presName="spacer" presStyleCnt="0"/>
      <dgm:spPr/>
    </dgm:pt>
    <dgm:pt modelId="{BA33897D-3B49-4408-A007-90B0EA13BC14}" type="pres">
      <dgm:prSet presAssocID="{E309C6E6-00C7-41E9-8659-482B4D97F3F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430D997-8031-43F3-9F45-E0B9ECF3B10E}" type="pres">
      <dgm:prSet presAssocID="{E309C6E6-00C7-41E9-8659-482B4D97F3FE}" presName="childText" presStyleLbl="revTx" presStyleIdx="0" presStyleCnt="2">
        <dgm:presLayoutVars>
          <dgm:bulletEnabled val="1"/>
        </dgm:presLayoutVars>
      </dgm:prSet>
      <dgm:spPr/>
    </dgm:pt>
    <dgm:pt modelId="{EDAF42FD-D675-4CC9-8010-4118A6DF559C}" type="pres">
      <dgm:prSet presAssocID="{DBA8FCEB-79D5-4BCA-97EB-0264AD157A2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601E218-2A07-481C-8B56-3DD0FDF3E75E}" type="pres">
      <dgm:prSet presAssocID="{8C84E90A-10E9-4B15-9A74-68AC8B407616}" presName="spacer" presStyleCnt="0"/>
      <dgm:spPr/>
    </dgm:pt>
    <dgm:pt modelId="{EB6E8094-A6AD-4947-B578-18527351076D}" type="pres">
      <dgm:prSet presAssocID="{75A189FD-6492-4E94-BC9C-D32AE933342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4F11AF4-8B7A-4912-8AEE-053F66A63B17}" type="pres">
      <dgm:prSet presAssocID="{75A189FD-6492-4E94-BC9C-D32AE9333427}" presName="childText" presStyleLbl="revTx" presStyleIdx="1" presStyleCnt="2">
        <dgm:presLayoutVars>
          <dgm:bulletEnabled val="1"/>
        </dgm:presLayoutVars>
      </dgm:prSet>
      <dgm:spPr/>
    </dgm:pt>
    <dgm:pt modelId="{6F678606-5FF1-4FDC-85C9-7B65B1EE303D}" type="pres">
      <dgm:prSet presAssocID="{566DDE05-1159-465D-A781-1FBC034F630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E2338DD4-B798-48D6-BD04-E6A70FA5F126}" type="pres">
      <dgm:prSet presAssocID="{6DE63023-DBDC-4E48-804C-5C680E8E2CDF}" presName="spacer" presStyleCnt="0"/>
      <dgm:spPr/>
    </dgm:pt>
    <dgm:pt modelId="{6C2E2F39-12F1-4A9B-BE67-E8D028490FB2}" type="pres">
      <dgm:prSet presAssocID="{F80F1243-983E-4E4F-8AB3-E7A6B1FA22A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CB9A01C-9BE7-45DB-B71D-E72646E248FC}" type="pres">
      <dgm:prSet presAssocID="{F7654523-35F3-4B11-A7EA-1E2956CF4156}" presName="spacer" presStyleCnt="0"/>
      <dgm:spPr/>
    </dgm:pt>
    <dgm:pt modelId="{FAC03920-E317-4022-AD50-C292BC2B62DA}" type="pres">
      <dgm:prSet presAssocID="{4CBF278B-78EE-4B2F-8070-AEE01302A76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D0D1706-3EB2-473F-AB1D-50D712714C8D}" type="presOf" srcId="{0238384A-658A-40C2-8247-A4F0DE7FFB1A}" destId="{D32AB687-EAFF-467D-A314-DFA1E4A5339F}" srcOrd="0" destOrd="0" presId="urn:microsoft.com/office/officeart/2005/8/layout/vList2"/>
    <dgm:cxn modelId="{BA14C707-2533-428B-BEFF-A54E71CF58D6}" type="presOf" srcId="{DBA8FCEB-79D5-4BCA-97EB-0264AD157A2D}" destId="{EDAF42FD-D675-4CC9-8010-4118A6DF559C}" srcOrd="0" destOrd="0" presId="urn:microsoft.com/office/officeart/2005/8/layout/vList2"/>
    <dgm:cxn modelId="{CEA6A50A-A629-4B13-86F5-779AF8F6A144}" srcId="{E309C6E6-00C7-41E9-8659-482B4D97F3FE}" destId="{0B777916-A472-4FA4-B8C2-06FB60B3E429}" srcOrd="0" destOrd="0" parTransId="{1E223348-1AAE-4C26-ABA1-F922F1F29B09}" sibTransId="{2E759CA7-C667-4464-8D2A-943D6E8AD403}"/>
    <dgm:cxn modelId="{0BA4C00F-7BB4-406E-BF48-F2D5FBCADE61}" type="presOf" srcId="{75A189FD-6492-4E94-BC9C-D32AE9333427}" destId="{EB6E8094-A6AD-4947-B578-18527351076D}" srcOrd="0" destOrd="0" presId="urn:microsoft.com/office/officeart/2005/8/layout/vList2"/>
    <dgm:cxn modelId="{0B53B514-7D38-4E8E-B882-41E2466B0B02}" type="presOf" srcId="{4A2CF15F-DFDF-4EB7-96E0-051C791339C5}" destId="{44F11AF4-8B7A-4912-8AEE-053F66A63B17}" srcOrd="0" destOrd="3" presId="urn:microsoft.com/office/officeart/2005/8/layout/vList2"/>
    <dgm:cxn modelId="{C2AEF920-4D14-44ED-B887-DD67A0A14C88}" type="presOf" srcId="{4CBF278B-78EE-4B2F-8070-AEE01302A761}" destId="{FAC03920-E317-4022-AD50-C292BC2B62DA}" srcOrd="0" destOrd="0" presId="urn:microsoft.com/office/officeart/2005/8/layout/vList2"/>
    <dgm:cxn modelId="{A5B3B826-5379-4EF4-841A-42068D1E33A2}" srcId="{0238384A-658A-40C2-8247-A4F0DE7FFB1A}" destId="{4CBF278B-78EE-4B2F-8070-AEE01302A761}" srcOrd="6" destOrd="0" parTransId="{061E2BDB-5B50-48A0-8FAC-53D68CA975CA}" sibTransId="{75777902-E7CF-4BC6-946B-2DE99108A4D1}"/>
    <dgm:cxn modelId="{E11F3A27-8C8B-4608-B474-20387068AC29}" srcId="{0238384A-658A-40C2-8247-A4F0DE7FFB1A}" destId="{E309C6E6-00C7-41E9-8659-482B4D97F3FE}" srcOrd="1" destOrd="0" parTransId="{FD45462C-8391-48E2-B85C-D8850E02556E}" sibTransId="{D4B01BCE-A0C5-4A3D-B483-0A34A8FBCF6B}"/>
    <dgm:cxn modelId="{C1F5F434-0E3B-46C4-ADCC-88250EA25633}" srcId="{75A189FD-6492-4E94-BC9C-D32AE9333427}" destId="{89CD2C1D-CDE9-4DD8-9FAF-B788532C36D4}" srcOrd="2" destOrd="0" parTransId="{5E31F5F0-07A0-445D-8946-2320DA0ABEBC}" sibTransId="{EE3AD3AD-E743-41F0-981B-19B33DD5F3C7}"/>
    <dgm:cxn modelId="{DEA43F67-FD40-481D-B366-FA3988995222}" type="presOf" srcId="{F38CBFBF-9B69-489C-AEF2-5E9895A65AF4}" destId="{44F11AF4-8B7A-4912-8AEE-053F66A63B17}" srcOrd="0" destOrd="1" presId="urn:microsoft.com/office/officeart/2005/8/layout/vList2"/>
    <dgm:cxn modelId="{5A5C106B-ADB3-4A61-A2C1-6D4E36421447}" type="presOf" srcId="{0B777916-A472-4FA4-B8C2-06FB60B3E429}" destId="{C430D997-8031-43F3-9F45-E0B9ECF3B10E}" srcOrd="0" destOrd="0" presId="urn:microsoft.com/office/officeart/2005/8/layout/vList2"/>
    <dgm:cxn modelId="{EBFB3E6B-BBB2-4117-908A-2AAFF5888678}" type="presOf" srcId="{F80F1243-983E-4E4F-8AB3-E7A6B1FA22A9}" destId="{6C2E2F39-12F1-4A9B-BE67-E8D028490FB2}" srcOrd="0" destOrd="0" presId="urn:microsoft.com/office/officeart/2005/8/layout/vList2"/>
    <dgm:cxn modelId="{E0859C4D-571E-448D-B298-3E534A8CB4C3}" srcId="{75A189FD-6492-4E94-BC9C-D32AE9333427}" destId="{E4857F70-20E2-4757-991C-0432C06E5187}" srcOrd="0" destOrd="0" parTransId="{6A630EF4-E6AC-47D7-8DF7-95833A32BB17}" sibTransId="{174E4C4D-C09D-4D73-896F-A24D7DFB6F69}"/>
    <dgm:cxn modelId="{049B2377-EF15-4546-BF6F-9762EA110E63}" type="presOf" srcId="{E309C6E6-00C7-41E9-8659-482B4D97F3FE}" destId="{BA33897D-3B49-4408-A007-90B0EA13BC14}" srcOrd="0" destOrd="0" presId="urn:microsoft.com/office/officeart/2005/8/layout/vList2"/>
    <dgm:cxn modelId="{0EB7337F-F1F6-48CD-BE13-13A98B9268AC}" srcId="{0238384A-658A-40C2-8247-A4F0DE7FFB1A}" destId="{F80F1243-983E-4E4F-8AB3-E7A6B1FA22A9}" srcOrd="5" destOrd="0" parTransId="{E963EF26-688F-4FC0-BD23-0A5B35718D4D}" sibTransId="{F7654523-35F3-4B11-A7EA-1E2956CF4156}"/>
    <dgm:cxn modelId="{5919B48E-E2D9-4E15-AB19-58AC4F482481}" srcId="{0238384A-658A-40C2-8247-A4F0DE7FFB1A}" destId="{BE3F7E29-4253-4905-8BEC-CC6572BBA18D}" srcOrd="0" destOrd="0" parTransId="{87717B8A-8A99-477F-BE6F-0B3DAF5EFFD2}" sibTransId="{730798E6-D121-455C-A144-AFBB93675478}"/>
    <dgm:cxn modelId="{A13E8990-070E-4AAE-BD3B-47F150CEA5F8}" type="presOf" srcId="{566DDE05-1159-465D-A781-1FBC034F630C}" destId="{6F678606-5FF1-4FDC-85C9-7B65B1EE303D}" srcOrd="0" destOrd="0" presId="urn:microsoft.com/office/officeart/2005/8/layout/vList2"/>
    <dgm:cxn modelId="{F8EAE392-6ED0-4EC3-92BF-17F4E070EC2A}" type="presOf" srcId="{89CD2C1D-CDE9-4DD8-9FAF-B788532C36D4}" destId="{44F11AF4-8B7A-4912-8AEE-053F66A63B17}" srcOrd="0" destOrd="2" presId="urn:microsoft.com/office/officeart/2005/8/layout/vList2"/>
    <dgm:cxn modelId="{ADD1FA94-9CE3-4B1F-BE29-8CA93DF100C8}" srcId="{0238384A-658A-40C2-8247-A4F0DE7FFB1A}" destId="{75A189FD-6492-4E94-BC9C-D32AE9333427}" srcOrd="3" destOrd="0" parTransId="{0C16C2F6-4BAD-466B-8943-09D9F19CE236}" sibTransId="{906E7988-7B35-4ADE-9409-D0C9702B3C55}"/>
    <dgm:cxn modelId="{86340CB0-BCDC-493E-AE80-BE57AF3C4CA2}" srcId="{0238384A-658A-40C2-8247-A4F0DE7FFB1A}" destId="{DBA8FCEB-79D5-4BCA-97EB-0264AD157A2D}" srcOrd="2" destOrd="0" parTransId="{27FAA354-2CBC-4CDA-AB09-61AAFB5C3C93}" sibTransId="{8C84E90A-10E9-4B15-9A74-68AC8B407616}"/>
    <dgm:cxn modelId="{AF1084CA-C5CB-49F2-94B5-5D793A5A59EE}" type="presOf" srcId="{E4857F70-20E2-4757-991C-0432C06E5187}" destId="{44F11AF4-8B7A-4912-8AEE-053F66A63B17}" srcOrd="0" destOrd="0" presId="urn:microsoft.com/office/officeart/2005/8/layout/vList2"/>
    <dgm:cxn modelId="{1F81C2D3-7295-403D-BF33-322BB863795F}" srcId="{0238384A-658A-40C2-8247-A4F0DE7FFB1A}" destId="{566DDE05-1159-465D-A781-1FBC034F630C}" srcOrd="4" destOrd="0" parTransId="{50088478-20A4-4519-90F0-89E566338EAB}" sibTransId="{6DE63023-DBDC-4E48-804C-5C680E8E2CDF}"/>
    <dgm:cxn modelId="{A391EBD3-4C10-4CF1-AEEE-940EBD61FBE8}" type="presOf" srcId="{BE3F7E29-4253-4905-8BEC-CC6572BBA18D}" destId="{CA505344-2C39-4703-B58F-1D8E3E52A68B}" srcOrd="0" destOrd="0" presId="urn:microsoft.com/office/officeart/2005/8/layout/vList2"/>
    <dgm:cxn modelId="{963415F2-CF16-4C75-B0BD-13EFB55D8935}" srcId="{75A189FD-6492-4E94-BC9C-D32AE9333427}" destId="{F38CBFBF-9B69-489C-AEF2-5E9895A65AF4}" srcOrd="1" destOrd="0" parTransId="{032EA525-B472-4B49-AA04-2559C9EBF8D4}" sibTransId="{6D6A3E5B-54BF-4D5E-9958-7CBA3895B41A}"/>
    <dgm:cxn modelId="{55E564F3-D78B-416A-BE3D-2C096D936E7F}" srcId="{75A189FD-6492-4E94-BC9C-D32AE9333427}" destId="{4A2CF15F-DFDF-4EB7-96E0-051C791339C5}" srcOrd="3" destOrd="0" parTransId="{C15E1868-EBE0-46F8-9FAC-51F2C42CDE06}" sibTransId="{A1932040-8B85-4AF2-8CFC-37F7CAC75EFA}"/>
    <dgm:cxn modelId="{C6FA0479-C748-4572-AC57-B6E9FCB101CA}" type="presParOf" srcId="{D32AB687-EAFF-467D-A314-DFA1E4A5339F}" destId="{CA505344-2C39-4703-B58F-1D8E3E52A68B}" srcOrd="0" destOrd="0" presId="urn:microsoft.com/office/officeart/2005/8/layout/vList2"/>
    <dgm:cxn modelId="{B0ADB36C-C526-47CA-95C3-14F28E3EF65C}" type="presParOf" srcId="{D32AB687-EAFF-467D-A314-DFA1E4A5339F}" destId="{34C505AD-462B-4980-B9D7-EC89E7AF56D0}" srcOrd="1" destOrd="0" presId="urn:microsoft.com/office/officeart/2005/8/layout/vList2"/>
    <dgm:cxn modelId="{C73DF334-D97F-4D35-A49C-6FDE77C46E29}" type="presParOf" srcId="{D32AB687-EAFF-467D-A314-DFA1E4A5339F}" destId="{BA33897D-3B49-4408-A007-90B0EA13BC14}" srcOrd="2" destOrd="0" presId="urn:microsoft.com/office/officeart/2005/8/layout/vList2"/>
    <dgm:cxn modelId="{94F44991-A8DA-4EE7-B1BE-21706A31592F}" type="presParOf" srcId="{D32AB687-EAFF-467D-A314-DFA1E4A5339F}" destId="{C430D997-8031-43F3-9F45-E0B9ECF3B10E}" srcOrd="3" destOrd="0" presId="urn:microsoft.com/office/officeart/2005/8/layout/vList2"/>
    <dgm:cxn modelId="{8DC06739-A1DA-4E20-AFE9-64F233C42EAB}" type="presParOf" srcId="{D32AB687-EAFF-467D-A314-DFA1E4A5339F}" destId="{EDAF42FD-D675-4CC9-8010-4118A6DF559C}" srcOrd="4" destOrd="0" presId="urn:microsoft.com/office/officeart/2005/8/layout/vList2"/>
    <dgm:cxn modelId="{BD84ACB1-2525-42DA-9944-26120B0641B9}" type="presParOf" srcId="{D32AB687-EAFF-467D-A314-DFA1E4A5339F}" destId="{2601E218-2A07-481C-8B56-3DD0FDF3E75E}" srcOrd="5" destOrd="0" presId="urn:microsoft.com/office/officeart/2005/8/layout/vList2"/>
    <dgm:cxn modelId="{61182E32-EBB7-4DB9-B089-DBF6058D637A}" type="presParOf" srcId="{D32AB687-EAFF-467D-A314-DFA1E4A5339F}" destId="{EB6E8094-A6AD-4947-B578-18527351076D}" srcOrd="6" destOrd="0" presId="urn:microsoft.com/office/officeart/2005/8/layout/vList2"/>
    <dgm:cxn modelId="{F8840204-8716-46E1-9EB0-290AA0517716}" type="presParOf" srcId="{D32AB687-EAFF-467D-A314-DFA1E4A5339F}" destId="{44F11AF4-8B7A-4912-8AEE-053F66A63B17}" srcOrd="7" destOrd="0" presId="urn:microsoft.com/office/officeart/2005/8/layout/vList2"/>
    <dgm:cxn modelId="{FAB34741-39C3-406F-807D-6D445DCBCDF1}" type="presParOf" srcId="{D32AB687-EAFF-467D-A314-DFA1E4A5339F}" destId="{6F678606-5FF1-4FDC-85C9-7B65B1EE303D}" srcOrd="8" destOrd="0" presId="urn:microsoft.com/office/officeart/2005/8/layout/vList2"/>
    <dgm:cxn modelId="{4574E9CB-A14B-4A41-AEE0-8C879A659997}" type="presParOf" srcId="{D32AB687-EAFF-467D-A314-DFA1E4A5339F}" destId="{E2338DD4-B798-48D6-BD04-E6A70FA5F126}" srcOrd="9" destOrd="0" presId="urn:microsoft.com/office/officeart/2005/8/layout/vList2"/>
    <dgm:cxn modelId="{58AFC8B5-741E-49DC-BF52-0C541129E461}" type="presParOf" srcId="{D32AB687-EAFF-467D-A314-DFA1E4A5339F}" destId="{6C2E2F39-12F1-4A9B-BE67-E8D028490FB2}" srcOrd="10" destOrd="0" presId="urn:microsoft.com/office/officeart/2005/8/layout/vList2"/>
    <dgm:cxn modelId="{F86DE4A3-CC7E-444A-B361-B3E428D06687}" type="presParOf" srcId="{D32AB687-EAFF-467D-A314-DFA1E4A5339F}" destId="{BCB9A01C-9BE7-45DB-B71D-E72646E248FC}" srcOrd="11" destOrd="0" presId="urn:microsoft.com/office/officeart/2005/8/layout/vList2"/>
    <dgm:cxn modelId="{43229A78-3AEC-4354-A7BD-6D38F0FD0A60}" type="presParOf" srcId="{D32AB687-EAFF-467D-A314-DFA1E4A5339F}" destId="{FAC03920-E317-4022-AD50-C292BC2B62D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1C89B4-6884-4EC0-BE03-CC15CD417E06}" type="doc">
      <dgm:prSet loTypeId="urn:microsoft.com/office/officeart/2005/8/layout/orgChart1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3D80F1F-418F-4623-A44A-6269000DD4D6}">
      <dgm:prSet phldrT="[Text]"/>
      <dgm:spPr/>
      <dgm:t>
        <a:bodyPr/>
        <a:lstStyle/>
        <a:p>
          <a:r>
            <a:rPr lang="en-US" dirty="0"/>
            <a:t>Home</a:t>
          </a:r>
        </a:p>
      </dgm:t>
    </dgm:pt>
    <dgm:pt modelId="{D16C8CBF-FE79-4459-B086-9570F9A39D1B}" type="parTrans" cxnId="{733DD136-8981-4EE4-B41B-3C8A21CB665E}">
      <dgm:prSet/>
      <dgm:spPr/>
      <dgm:t>
        <a:bodyPr/>
        <a:lstStyle/>
        <a:p>
          <a:endParaRPr lang="en-US"/>
        </a:p>
      </dgm:t>
    </dgm:pt>
    <dgm:pt modelId="{040B274C-6D5C-4B63-8A3E-8D6A1EAEBA32}" type="sibTrans" cxnId="{733DD136-8981-4EE4-B41B-3C8A21CB665E}">
      <dgm:prSet/>
      <dgm:spPr/>
      <dgm:t>
        <a:bodyPr/>
        <a:lstStyle/>
        <a:p>
          <a:endParaRPr lang="en-US"/>
        </a:p>
      </dgm:t>
    </dgm:pt>
    <dgm:pt modelId="{A294D2C9-BA8F-4EDE-A2FD-34FFE4A935A1}">
      <dgm:prSet phldrT="[Text]"/>
      <dgm:spPr/>
      <dgm:t>
        <a:bodyPr/>
        <a:lstStyle/>
        <a:p>
          <a:r>
            <a:rPr lang="en-US" dirty="0"/>
            <a:t>Social</a:t>
          </a:r>
        </a:p>
      </dgm:t>
    </dgm:pt>
    <dgm:pt modelId="{66F975ED-CA57-4379-99CC-D54DABA51731}" type="parTrans" cxnId="{9A097426-5654-4B71-82B2-85BD78F16046}">
      <dgm:prSet/>
      <dgm:spPr/>
      <dgm:t>
        <a:bodyPr/>
        <a:lstStyle/>
        <a:p>
          <a:endParaRPr lang="en-US"/>
        </a:p>
      </dgm:t>
    </dgm:pt>
    <dgm:pt modelId="{3262A43B-6A74-4E51-A641-0ADD90A985D1}" type="sibTrans" cxnId="{9A097426-5654-4B71-82B2-85BD78F16046}">
      <dgm:prSet/>
      <dgm:spPr/>
      <dgm:t>
        <a:bodyPr/>
        <a:lstStyle/>
        <a:p>
          <a:endParaRPr lang="en-US"/>
        </a:p>
      </dgm:t>
    </dgm:pt>
    <dgm:pt modelId="{3C4E3174-F3E9-4CF1-9031-6B231232F59F}">
      <dgm:prSet phldrT="[Text]"/>
      <dgm:spPr/>
      <dgm:t>
        <a:bodyPr/>
        <a:lstStyle/>
        <a:p>
          <a:r>
            <a:rPr lang="en-US" dirty="0"/>
            <a:t>Withdrawal from siblings/parents</a:t>
          </a:r>
        </a:p>
      </dgm:t>
    </dgm:pt>
    <dgm:pt modelId="{A20CFA4E-8087-416D-9CDB-7CC7FFD2E519}" type="parTrans" cxnId="{43DDE1CD-B499-4B21-A674-FB74E9F12433}">
      <dgm:prSet/>
      <dgm:spPr/>
      <dgm:t>
        <a:bodyPr/>
        <a:lstStyle/>
        <a:p>
          <a:endParaRPr lang="en-US"/>
        </a:p>
      </dgm:t>
    </dgm:pt>
    <dgm:pt modelId="{AFD74E24-B65F-429C-B13D-272914D0DA0D}" type="sibTrans" cxnId="{43DDE1CD-B499-4B21-A674-FB74E9F12433}">
      <dgm:prSet/>
      <dgm:spPr/>
      <dgm:t>
        <a:bodyPr/>
        <a:lstStyle/>
        <a:p>
          <a:endParaRPr lang="en-US"/>
        </a:p>
      </dgm:t>
    </dgm:pt>
    <dgm:pt modelId="{E8BBFA4D-5F4C-43D7-9236-74E4EF3F6F7A}">
      <dgm:prSet phldrT="[Text]"/>
      <dgm:spPr/>
      <dgm:t>
        <a:bodyPr/>
        <a:lstStyle/>
        <a:p>
          <a:r>
            <a:rPr lang="en-US" dirty="0"/>
            <a:t>Not engaging in family times (meals, games, etc.)</a:t>
          </a:r>
        </a:p>
      </dgm:t>
    </dgm:pt>
    <dgm:pt modelId="{CE4D8E2B-57F2-453D-AB52-9ADA0B60E587}" type="parTrans" cxnId="{83394C48-C354-4F92-8FDC-A253CF134ABC}">
      <dgm:prSet/>
      <dgm:spPr/>
      <dgm:t>
        <a:bodyPr/>
        <a:lstStyle/>
        <a:p>
          <a:endParaRPr lang="en-US"/>
        </a:p>
      </dgm:t>
    </dgm:pt>
    <dgm:pt modelId="{AEC2A079-9993-4BA4-8B04-F9D69FF6CB8B}" type="sibTrans" cxnId="{83394C48-C354-4F92-8FDC-A253CF134ABC}">
      <dgm:prSet/>
      <dgm:spPr/>
      <dgm:t>
        <a:bodyPr/>
        <a:lstStyle/>
        <a:p>
          <a:endParaRPr lang="en-US"/>
        </a:p>
      </dgm:t>
    </dgm:pt>
    <dgm:pt modelId="{0C9F1E7A-D3F4-4603-BCC7-4816B47544A0}">
      <dgm:prSet phldrT="[Text]"/>
      <dgm:spPr/>
      <dgm:t>
        <a:bodyPr/>
        <a:lstStyle/>
        <a:p>
          <a:r>
            <a:rPr lang="en-US" dirty="0"/>
            <a:t>Cognitive</a:t>
          </a:r>
        </a:p>
      </dgm:t>
    </dgm:pt>
    <dgm:pt modelId="{B2DF5F1E-2C6F-4E3F-A744-BB6CB5F8094C}" type="parTrans" cxnId="{2BCB13F6-09F0-4A77-8C38-CCEDBB610AD7}">
      <dgm:prSet/>
      <dgm:spPr/>
      <dgm:t>
        <a:bodyPr/>
        <a:lstStyle/>
        <a:p>
          <a:endParaRPr lang="en-US"/>
        </a:p>
      </dgm:t>
    </dgm:pt>
    <dgm:pt modelId="{8730763C-A5BC-4138-9D09-0DEABF896B52}" type="sibTrans" cxnId="{2BCB13F6-09F0-4A77-8C38-CCEDBB610AD7}">
      <dgm:prSet/>
      <dgm:spPr/>
      <dgm:t>
        <a:bodyPr/>
        <a:lstStyle/>
        <a:p>
          <a:endParaRPr lang="en-US"/>
        </a:p>
      </dgm:t>
    </dgm:pt>
    <dgm:pt modelId="{A04ECBBB-23FD-4436-BF65-D0C013348ED3}">
      <dgm:prSet phldrT="[Text]"/>
      <dgm:spPr/>
      <dgm:t>
        <a:bodyPr/>
        <a:lstStyle/>
        <a:p>
          <a:r>
            <a:rPr lang="en-US" dirty="0"/>
            <a:t>Difficulties understanding rules and expectations</a:t>
          </a:r>
        </a:p>
      </dgm:t>
    </dgm:pt>
    <dgm:pt modelId="{36F65317-C7DA-4CE6-B422-186D475E3FFB}" type="parTrans" cxnId="{9918A44C-6A1B-4375-B161-D7A3057B20C7}">
      <dgm:prSet/>
      <dgm:spPr/>
      <dgm:t>
        <a:bodyPr/>
        <a:lstStyle/>
        <a:p>
          <a:endParaRPr lang="en-US"/>
        </a:p>
      </dgm:t>
    </dgm:pt>
    <dgm:pt modelId="{F8C01264-5EA9-48ED-82EA-2038244AFE6A}" type="sibTrans" cxnId="{9918A44C-6A1B-4375-B161-D7A3057B20C7}">
      <dgm:prSet/>
      <dgm:spPr/>
      <dgm:t>
        <a:bodyPr/>
        <a:lstStyle/>
        <a:p>
          <a:endParaRPr lang="en-US"/>
        </a:p>
      </dgm:t>
    </dgm:pt>
    <dgm:pt modelId="{7B226D1F-387A-4617-8D2A-66673DEE067B}">
      <dgm:prSet phldrT="[Text]"/>
      <dgm:spPr/>
      <dgm:t>
        <a:bodyPr/>
        <a:lstStyle/>
        <a:p>
          <a:r>
            <a:rPr lang="en-US" dirty="0"/>
            <a:t>Sensory</a:t>
          </a:r>
        </a:p>
      </dgm:t>
    </dgm:pt>
    <dgm:pt modelId="{DFAA8773-6BED-479C-95DC-D18F44CEB1F2}" type="parTrans" cxnId="{9E05F61A-2C70-4C7A-AE64-E0FEE4D355F0}">
      <dgm:prSet/>
      <dgm:spPr/>
      <dgm:t>
        <a:bodyPr/>
        <a:lstStyle/>
        <a:p>
          <a:endParaRPr lang="en-US"/>
        </a:p>
      </dgm:t>
    </dgm:pt>
    <dgm:pt modelId="{8A2FC4F2-4396-448E-AC09-106DFC99F47F}" type="sibTrans" cxnId="{9E05F61A-2C70-4C7A-AE64-E0FEE4D355F0}">
      <dgm:prSet/>
      <dgm:spPr/>
      <dgm:t>
        <a:bodyPr/>
        <a:lstStyle/>
        <a:p>
          <a:endParaRPr lang="en-US"/>
        </a:p>
      </dgm:t>
    </dgm:pt>
    <dgm:pt modelId="{B6A46B9F-0AC1-4DBE-A801-0E4CADB68B0E}">
      <dgm:prSet phldrT="[Text]"/>
      <dgm:spPr/>
      <dgm:t>
        <a:bodyPr/>
        <a:lstStyle/>
        <a:p>
          <a:r>
            <a:rPr lang="en-US" dirty="0"/>
            <a:t>Sensitivity to clothing, new foods, noises, and lights</a:t>
          </a:r>
        </a:p>
      </dgm:t>
    </dgm:pt>
    <dgm:pt modelId="{C3F926AB-0718-45C8-9057-54C2588D5E38}" type="parTrans" cxnId="{310A182A-A004-407C-815C-4DEE02BB31F9}">
      <dgm:prSet/>
      <dgm:spPr/>
      <dgm:t>
        <a:bodyPr/>
        <a:lstStyle/>
        <a:p>
          <a:endParaRPr lang="en-US"/>
        </a:p>
      </dgm:t>
    </dgm:pt>
    <dgm:pt modelId="{9DA814B6-1894-4512-A683-E7A29A8D4D3B}" type="sibTrans" cxnId="{310A182A-A004-407C-815C-4DEE02BB31F9}">
      <dgm:prSet/>
      <dgm:spPr/>
      <dgm:t>
        <a:bodyPr/>
        <a:lstStyle/>
        <a:p>
          <a:endParaRPr lang="en-US"/>
        </a:p>
      </dgm:t>
    </dgm:pt>
    <dgm:pt modelId="{282D2EDA-6954-4E1A-9896-944640D93C41}">
      <dgm:prSet phldrT="[Text]"/>
      <dgm:spPr/>
      <dgm:t>
        <a:bodyPr/>
        <a:lstStyle/>
        <a:p>
          <a:r>
            <a:rPr lang="en-US" dirty="0"/>
            <a:t>Play</a:t>
          </a:r>
        </a:p>
      </dgm:t>
    </dgm:pt>
    <dgm:pt modelId="{360C7235-D2AC-402A-ABE6-F9BF118B1383}" type="parTrans" cxnId="{6CC31BC6-983A-4FF5-A702-D6F82AAD338B}">
      <dgm:prSet/>
      <dgm:spPr/>
      <dgm:t>
        <a:bodyPr/>
        <a:lstStyle/>
        <a:p>
          <a:endParaRPr lang="en-US"/>
        </a:p>
      </dgm:t>
    </dgm:pt>
    <dgm:pt modelId="{6BC24766-58C8-4677-90E2-EB4F0AA0560B}" type="sibTrans" cxnId="{6CC31BC6-983A-4FF5-A702-D6F82AAD338B}">
      <dgm:prSet/>
      <dgm:spPr/>
      <dgm:t>
        <a:bodyPr/>
        <a:lstStyle/>
        <a:p>
          <a:endParaRPr lang="en-US"/>
        </a:p>
      </dgm:t>
    </dgm:pt>
    <dgm:pt modelId="{A4557D3F-BAAE-44B0-B410-91F75FF9CBF1}">
      <dgm:prSet phldrT="[Text]"/>
      <dgm:spPr/>
      <dgm:t>
        <a:bodyPr/>
        <a:lstStyle/>
        <a:p>
          <a:r>
            <a:rPr lang="en-US" dirty="0"/>
            <a:t>Repetitive behaviors and restricted interests</a:t>
          </a:r>
        </a:p>
      </dgm:t>
    </dgm:pt>
    <dgm:pt modelId="{14F177AB-C6DC-49E1-8180-099F695EC1CF}" type="parTrans" cxnId="{378A0FD0-C8F1-4940-B6C2-66957097715C}">
      <dgm:prSet/>
      <dgm:spPr/>
      <dgm:t>
        <a:bodyPr/>
        <a:lstStyle/>
        <a:p>
          <a:endParaRPr lang="en-US"/>
        </a:p>
      </dgm:t>
    </dgm:pt>
    <dgm:pt modelId="{3A20563A-1F43-4513-B7A4-35D7F363AB6A}" type="sibTrans" cxnId="{378A0FD0-C8F1-4940-B6C2-66957097715C}">
      <dgm:prSet/>
      <dgm:spPr/>
      <dgm:t>
        <a:bodyPr/>
        <a:lstStyle/>
        <a:p>
          <a:endParaRPr lang="en-US"/>
        </a:p>
      </dgm:t>
    </dgm:pt>
    <dgm:pt modelId="{1584C19B-EA83-4263-AA56-5F4F6904AA1E}">
      <dgm:prSet phldrT="[Text]"/>
      <dgm:spPr/>
      <dgm:t>
        <a:bodyPr/>
        <a:lstStyle/>
        <a:p>
          <a:r>
            <a:rPr lang="en-US" dirty="0"/>
            <a:t>Difficulty with transitions</a:t>
          </a:r>
        </a:p>
      </dgm:t>
    </dgm:pt>
    <dgm:pt modelId="{50B3B1BF-E9AB-46B0-9562-024458F04BFB}" type="parTrans" cxnId="{2BFBF3B7-04C2-4DD2-A309-71B39BFA2A0D}">
      <dgm:prSet/>
      <dgm:spPr/>
      <dgm:t>
        <a:bodyPr/>
        <a:lstStyle/>
        <a:p>
          <a:endParaRPr lang="en-US"/>
        </a:p>
      </dgm:t>
    </dgm:pt>
    <dgm:pt modelId="{824236CE-95D8-467A-8943-34F5AF92C516}" type="sibTrans" cxnId="{2BFBF3B7-04C2-4DD2-A309-71B39BFA2A0D}">
      <dgm:prSet/>
      <dgm:spPr/>
      <dgm:t>
        <a:bodyPr/>
        <a:lstStyle/>
        <a:p>
          <a:endParaRPr lang="en-US"/>
        </a:p>
      </dgm:t>
    </dgm:pt>
    <dgm:pt modelId="{72C2E01E-A303-4F4C-8F67-D5C942163639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58326222-DAAA-46E9-B6CF-8C4383291E0D}" type="parTrans" cxnId="{908B9D69-198B-4D1E-9687-42FFC99DF928}">
      <dgm:prSet/>
      <dgm:spPr/>
      <dgm:t>
        <a:bodyPr/>
        <a:lstStyle/>
        <a:p>
          <a:endParaRPr lang="en-US"/>
        </a:p>
      </dgm:t>
    </dgm:pt>
    <dgm:pt modelId="{E16F4848-5528-4FE3-931D-0FE575B9D2A9}" type="sibTrans" cxnId="{908B9D69-198B-4D1E-9687-42FFC99DF928}">
      <dgm:prSet/>
      <dgm:spPr/>
      <dgm:t>
        <a:bodyPr/>
        <a:lstStyle/>
        <a:p>
          <a:endParaRPr lang="en-US"/>
        </a:p>
      </dgm:t>
    </dgm:pt>
    <dgm:pt modelId="{9B3D4ACF-4259-4490-8A1C-18525491B9E2}">
      <dgm:prSet phldrT="[Text]"/>
      <dgm:spPr/>
      <dgm:t>
        <a:bodyPr/>
        <a:lstStyle/>
        <a:p>
          <a:r>
            <a:rPr lang="en-US" dirty="0"/>
            <a:t>Challenges talking or communicating wants and needs</a:t>
          </a:r>
        </a:p>
      </dgm:t>
    </dgm:pt>
    <dgm:pt modelId="{27AB6910-CA0B-45CD-97C2-79ACE7CFE279}" type="parTrans" cxnId="{06AAEEB4-2693-4E40-B54E-E936689645D7}">
      <dgm:prSet/>
      <dgm:spPr/>
      <dgm:t>
        <a:bodyPr/>
        <a:lstStyle/>
        <a:p>
          <a:endParaRPr lang="en-US"/>
        </a:p>
      </dgm:t>
    </dgm:pt>
    <dgm:pt modelId="{9EA8F6D9-7962-43E1-89A4-C5D65EB18BA6}" type="sibTrans" cxnId="{06AAEEB4-2693-4E40-B54E-E936689645D7}">
      <dgm:prSet/>
      <dgm:spPr/>
      <dgm:t>
        <a:bodyPr/>
        <a:lstStyle/>
        <a:p>
          <a:endParaRPr lang="en-US"/>
        </a:p>
      </dgm:t>
    </dgm:pt>
    <dgm:pt modelId="{D6637D2B-D4E1-49EE-A7E3-07E59BF6CA69}" type="pres">
      <dgm:prSet presAssocID="{7E1C89B4-6884-4EC0-BE03-CC15CD417E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E6089C-27CE-4512-9A53-9D9A8D9A9BF0}" type="pres">
      <dgm:prSet presAssocID="{93D80F1F-418F-4623-A44A-6269000DD4D6}" presName="hierRoot1" presStyleCnt="0">
        <dgm:presLayoutVars>
          <dgm:hierBranch val="init"/>
        </dgm:presLayoutVars>
      </dgm:prSet>
      <dgm:spPr/>
    </dgm:pt>
    <dgm:pt modelId="{85207FC0-81E1-4A1B-9189-F179B457477E}" type="pres">
      <dgm:prSet presAssocID="{93D80F1F-418F-4623-A44A-6269000DD4D6}" presName="rootComposite1" presStyleCnt="0"/>
      <dgm:spPr/>
    </dgm:pt>
    <dgm:pt modelId="{05B4526E-A74A-433D-B23C-EAF2EA2674AA}" type="pres">
      <dgm:prSet presAssocID="{93D80F1F-418F-4623-A44A-6269000DD4D6}" presName="rootText1" presStyleLbl="node0" presStyleIdx="0" presStyleCnt="1">
        <dgm:presLayoutVars>
          <dgm:chPref val="3"/>
        </dgm:presLayoutVars>
      </dgm:prSet>
      <dgm:spPr/>
    </dgm:pt>
    <dgm:pt modelId="{365EE5DD-B913-4BBF-8BF6-EB04B0E99724}" type="pres">
      <dgm:prSet presAssocID="{93D80F1F-418F-4623-A44A-6269000DD4D6}" presName="rootConnector1" presStyleLbl="node1" presStyleIdx="0" presStyleCnt="0"/>
      <dgm:spPr/>
    </dgm:pt>
    <dgm:pt modelId="{01FF8B63-1A38-4E21-A5C0-C74A4CC481CC}" type="pres">
      <dgm:prSet presAssocID="{93D80F1F-418F-4623-A44A-6269000DD4D6}" presName="hierChild2" presStyleCnt="0"/>
      <dgm:spPr/>
    </dgm:pt>
    <dgm:pt modelId="{FF2EE782-3910-4260-863A-26217D94A3A6}" type="pres">
      <dgm:prSet presAssocID="{66F975ED-CA57-4379-99CC-D54DABA51731}" presName="Name37" presStyleLbl="parChTrans1D2" presStyleIdx="0" presStyleCnt="5"/>
      <dgm:spPr/>
    </dgm:pt>
    <dgm:pt modelId="{02273993-ABD6-4912-A0D6-694383AC2371}" type="pres">
      <dgm:prSet presAssocID="{A294D2C9-BA8F-4EDE-A2FD-34FFE4A935A1}" presName="hierRoot2" presStyleCnt="0">
        <dgm:presLayoutVars>
          <dgm:hierBranch val="init"/>
        </dgm:presLayoutVars>
      </dgm:prSet>
      <dgm:spPr/>
    </dgm:pt>
    <dgm:pt modelId="{4E47AA28-05D1-4748-8EF8-8B098F90BC63}" type="pres">
      <dgm:prSet presAssocID="{A294D2C9-BA8F-4EDE-A2FD-34FFE4A935A1}" presName="rootComposite" presStyleCnt="0"/>
      <dgm:spPr/>
    </dgm:pt>
    <dgm:pt modelId="{0E062DDD-89CD-44FE-A70B-85A992202E06}" type="pres">
      <dgm:prSet presAssocID="{A294D2C9-BA8F-4EDE-A2FD-34FFE4A935A1}" presName="rootText" presStyleLbl="node2" presStyleIdx="0" presStyleCnt="5">
        <dgm:presLayoutVars>
          <dgm:chPref val="3"/>
        </dgm:presLayoutVars>
      </dgm:prSet>
      <dgm:spPr/>
    </dgm:pt>
    <dgm:pt modelId="{64907A9F-3D23-4F7F-89E5-24946A33B62E}" type="pres">
      <dgm:prSet presAssocID="{A294D2C9-BA8F-4EDE-A2FD-34FFE4A935A1}" presName="rootConnector" presStyleLbl="node2" presStyleIdx="0" presStyleCnt="5"/>
      <dgm:spPr/>
    </dgm:pt>
    <dgm:pt modelId="{DAE23A6C-7C4C-42B1-84FA-F9D323782F4B}" type="pres">
      <dgm:prSet presAssocID="{A294D2C9-BA8F-4EDE-A2FD-34FFE4A935A1}" presName="hierChild4" presStyleCnt="0"/>
      <dgm:spPr/>
    </dgm:pt>
    <dgm:pt modelId="{834A91BF-9658-4D49-86BA-1450FA515FE9}" type="pres">
      <dgm:prSet presAssocID="{A20CFA4E-8087-416D-9CDB-7CC7FFD2E519}" presName="Name37" presStyleLbl="parChTrans1D3" presStyleIdx="0" presStyleCnt="7"/>
      <dgm:spPr/>
    </dgm:pt>
    <dgm:pt modelId="{B2DA7E65-3A0D-4A21-BA23-6229A90DEB89}" type="pres">
      <dgm:prSet presAssocID="{3C4E3174-F3E9-4CF1-9031-6B231232F59F}" presName="hierRoot2" presStyleCnt="0">
        <dgm:presLayoutVars>
          <dgm:hierBranch val="init"/>
        </dgm:presLayoutVars>
      </dgm:prSet>
      <dgm:spPr/>
    </dgm:pt>
    <dgm:pt modelId="{FBB468E9-24D8-49C9-AE99-55E574EAF935}" type="pres">
      <dgm:prSet presAssocID="{3C4E3174-F3E9-4CF1-9031-6B231232F59F}" presName="rootComposite" presStyleCnt="0"/>
      <dgm:spPr/>
    </dgm:pt>
    <dgm:pt modelId="{B716D120-5CA5-42F3-A2D6-B7DE134C32FB}" type="pres">
      <dgm:prSet presAssocID="{3C4E3174-F3E9-4CF1-9031-6B231232F59F}" presName="rootText" presStyleLbl="node3" presStyleIdx="0" presStyleCnt="7">
        <dgm:presLayoutVars>
          <dgm:chPref val="3"/>
        </dgm:presLayoutVars>
      </dgm:prSet>
      <dgm:spPr/>
    </dgm:pt>
    <dgm:pt modelId="{643834D4-8B43-4E68-968E-1E78409F5479}" type="pres">
      <dgm:prSet presAssocID="{3C4E3174-F3E9-4CF1-9031-6B231232F59F}" presName="rootConnector" presStyleLbl="node3" presStyleIdx="0" presStyleCnt="7"/>
      <dgm:spPr/>
    </dgm:pt>
    <dgm:pt modelId="{7F889296-9FF0-4B3C-A3B4-4D6BDEC1AB4B}" type="pres">
      <dgm:prSet presAssocID="{3C4E3174-F3E9-4CF1-9031-6B231232F59F}" presName="hierChild4" presStyleCnt="0"/>
      <dgm:spPr/>
    </dgm:pt>
    <dgm:pt modelId="{4A28DF44-0C62-45F6-843E-E04C0DBFAAF2}" type="pres">
      <dgm:prSet presAssocID="{3C4E3174-F3E9-4CF1-9031-6B231232F59F}" presName="hierChild5" presStyleCnt="0"/>
      <dgm:spPr/>
    </dgm:pt>
    <dgm:pt modelId="{CB3D2B31-3495-4F47-9E80-54705CC0E9AE}" type="pres">
      <dgm:prSet presAssocID="{CE4D8E2B-57F2-453D-AB52-9ADA0B60E587}" presName="Name37" presStyleLbl="parChTrans1D3" presStyleIdx="1" presStyleCnt="7"/>
      <dgm:spPr/>
    </dgm:pt>
    <dgm:pt modelId="{B3C1D6CC-6D78-4C00-8F2D-5FC5C3923A57}" type="pres">
      <dgm:prSet presAssocID="{E8BBFA4D-5F4C-43D7-9236-74E4EF3F6F7A}" presName="hierRoot2" presStyleCnt="0">
        <dgm:presLayoutVars>
          <dgm:hierBranch val="init"/>
        </dgm:presLayoutVars>
      </dgm:prSet>
      <dgm:spPr/>
    </dgm:pt>
    <dgm:pt modelId="{9F5F927F-7EB1-4D23-BDB0-462A782276D7}" type="pres">
      <dgm:prSet presAssocID="{E8BBFA4D-5F4C-43D7-9236-74E4EF3F6F7A}" presName="rootComposite" presStyleCnt="0"/>
      <dgm:spPr/>
    </dgm:pt>
    <dgm:pt modelId="{4C034818-90A9-49BA-B8D7-59516ACF72E7}" type="pres">
      <dgm:prSet presAssocID="{E8BBFA4D-5F4C-43D7-9236-74E4EF3F6F7A}" presName="rootText" presStyleLbl="node3" presStyleIdx="1" presStyleCnt="7">
        <dgm:presLayoutVars>
          <dgm:chPref val="3"/>
        </dgm:presLayoutVars>
      </dgm:prSet>
      <dgm:spPr/>
    </dgm:pt>
    <dgm:pt modelId="{67F35D46-B300-46AF-94EB-056039E2378F}" type="pres">
      <dgm:prSet presAssocID="{E8BBFA4D-5F4C-43D7-9236-74E4EF3F6F7A}" presName="rootConnector" presStyleLbl="node3" presStyleIdx="1" presStyleCnt="7"/>
      <dgm:spPr/>
    </dgm:pt>
    <dgm:pt modelId="{89F97042-CEEF-4F11-9143-7A54F49871B2}" type="pres">
      <dgm:prSet presAssocID="{E8BBFA4D-5F4C-43D7-9236-74E4EF3F6F7A}" presName="hierChild4" presStyleCnt="0"/>
      <dgm:spPr/>
    </dgm:pt>
    <dgm:pt modelId="{30314DF5-67FB-4146-950D-A7D5025CA108}" type="pres">
      <dgm:prSet presAssocID="{E8BBFA4D-5F4C-43D7-9236-74E4EF3F6F7A}" presName="hierChild5" presStyleCnt="0"/>
      <dgm:spPr/>
    </dgm:pt>
    <dgm:pt modelId="{9B35C4AE-2F1D-42C9-A09D-33B682B54C35}" type="pres">
      <dgm:prSet presAssocID="{A294D2C9-BA8F-4EDE-A2FD-34FFE4A935A1}" presName="hierChild5" presStyleCnt="0"/>
      <dgm:spPr/>
    </dgm:pt>
    <dgm:pt modelId="{C5730B9E-B6C4-42AD-87E0-690E4A4A83CB}" type="pres">
      <dgm:prSet presAssocID="{B2DF5F1E-2C6F-4E3F-A744-BB6CB5F8094C}" presName="Name37" presStyleLbl="parChTrans1D2" presStyleIdx="1" presStyleCnt="5"/>
      <dgm:spPr/>
    </dgm:pt>
    <dgm:pt modelId="{712F7240-B8CD-49FC-9AEA-110533D4B715}" type="pres">
      <dgm:prSet presAssocID="{0C9F1E7A-D3F4-4603-BCC7-4816B47544A0}" presName="hierRoot2" presStyleCnt="0">
        <dgm:presLayoutVars>
          <dgm:hierBranch val="init"/>
        </dgm:presLayoutVars>
      </dgm:prSet>
      <dgm:spPr/>
    </dgm:pt>
    <dgm:pt modelId="{30E04208-3789-4750-AB0B-5DF81CD55F70}" type="pres">
      <dgm:prSet presAssocID="{0C9F1E7A-D3F4-4603-BCC7-4816B47544A0}" presName="rootComposite" presStyleCnt="0"/>
      <dgm:spPr/>
    </dgm:pt>
    <dgm:pt modelId="{C69061B4-DBFB-4B13-9B86-D983A9303765}" type="pres">
      <dgm:prSet presAssocID="{0C9F1E7A-D3F4-4603-BCC7-4816B47544A0}" presName="rootText" presStyleLbl="node2" presStyleIdx="1" presStyleCnt="5">
        <dgm:presLayoutVars>
          <dgm:chPref val="3"/>
        </dgm:presLayoutVars>
      </dgm:prSet>
      <dgm:spPr/>
    </dgm:pt>
    <dgm:pt modelId="{967FECBD-3F03-43C1-B920-736E694573B6}" type="pres">
      <dgm:prSet presAssocID="{0C9F1E7A-D3F4-4603-BCC7-4816B47544A0}" presName="rootConnector" presStyleLbl="node2" presStyleIdx="1" presStyleCnt="5"/>
      <dgm:spPr/>
    </dgm:pt>
    <dgm:pt modelId="{2B69A14C-FEB6-414D-9B52-B51F4A969DE6}" type="pres">
      <dgm:prSet presAssocID="{0C9F1E7A-D3F4-4603-BCC7-4816B47544A0}" presName="hierChild4" presStyleCnt="0"/>
      <dgm:spPr/>
    </dgm:pt>
    <dgm:pt modelId="{A3368CB4-294A-4291-BAB2-841A6F7A7D30}" type="pres">
      <dgm:prSet presAssocID="{36F65317-C7DA-4CE6-B422-186D475E3FFB}" presName="Name37" presStyleLbl="parChTrans1D3" presStyleIdx="2" presStyleCnt="7"/>
      <dgm:spPr/>
    </dgm:pt>
    <dgm:pt modelId="{1E17211B-564F-461D-AEA5-44F6BCCA6BA9}" type="pres">
      <dgm:prSet presAssocID="{A04ECBBB-23FD-4436-BF65-D0C013348ED3}" presName="hierRoot2" presStyleCnt="0">
        <dgm:presLayoutVars>
          <dgm:hierBranch val="init"/>
        </dgm:presLayoutVars>
      </dgm:prSet>
      <dgm:spPr/>
    </dgm:pt>
    <dgm:pt modelId="{75F92B91-8422-4D61-BFF0-2D0FAC6C5125}" type="pres">
      <dgm:prSet presAssocID="{A04ECBBB-23FD-4436-BF65-D0C013348ED3}" presName="rootComposite" presStyleCnt="0"/>
      <dgm:spPr/>
    </dgm:pt>
    <dgm:pt modelId="{A9BE950A-F89C-437A-8469-EC0108EAED86}" type="pres">
      <dgm:prSet presAssocID="{A04ECBBB-23FD-4436-BF65-D0C013348ED3}" presName="rootText" presStyleLbl="node3" presStyleIdx="2" presStyleCnt="7">
        <dgm:presLayoutVars>
          <dgm:chPref val="3"/>
        </dgm:presLayoutVars>
      </dgm:prSet>
      <dgm:spPr/>
    </dgm:pt>
    <dgm:pt modelId="{2B4CBD6B-EEE5-4CF2-B19A-765C20ADE777}" type="pres">
      <dgm:prSet presAssocID="{A04ECBBB-23FD-4436-BF65-D0C013348ED3}" presName="rootConnector" presStyleLbl="node3" presStyleIdx="2" presStyleCnt="7"/>
      <dgm:spPr/>
    </dgm:pt>
    <dgm:pt modelId="{1253B984-9E9D-46CC-84FA-949D48D3D956}" type="pres">
      <dgm:prSet presAssocID="{A04ECBBB-23FD-4436-BF65-D0C013348ED3}" presName="hierChild4" presStyleCnt="0"/>
      <dgm:spPr/>
    </dgm:pt>
    <dgm:pt modelId="{879D33C6-34EE-4A04-9BBE-A722F7281C4F}" type="pres">
      <dgm:prSet presAssocID="{A04ECBBB-23FD-4436-BF65-D0C013348ED3}" presName="hierChild5" presStyleCnt="0"/>
      <dgm:spPr/>
    </dgm:pt>
    <dgm:pt modelId="{DD087F6D-63D5-4C31-8C4B-B43F860889AB}" type="pres">
      <dgm:prSet presAssocID="{0C9F1E7A-D3F4-4603-BCC7-4816B47544A0}" presName="hierChild5" presStyleCnt="0"/>
      <dgm:spPr/>
    </dgm:pt>
    <dgm:pt modelId="{4751217C-DCFA-44F4-BE00-F2AA056C3008}" type="pres">
      <dgm:prSet presAssocID="{DFAA8773-6BED-479C-95DC-D18F44CEB1F2}" presName="Name37" presStyleLbl="parChTrans1D2" presStyleIdx="2" presStyleCnt="5"/>
      <dgm:spPr/>
    </dgm:pt>
    <dgm:pt modelId="{878519FF-54CA-4218-AE16-EDF071F714B6}" type="pres">
      <dgm:prSet presAssocID="{7B226D1F-387A-4617-8D2A-66673DEE067B}" presName="hierRoot2" presStyleCnt="0">
        <dgm:presLayoutVars>
          <dgm:hierBranch val="init"/>
        </dgm:presLayoutVars>
      </dgm:prSet>
      <dgm:spPr/>
    </dgm:pt>
    <dgm:pt modelId="{C2E06AD8-D9B0-416F-884C-9FB74BB4EF6F}" type="pres">
      <dgm:prSet presAssocID="{7B226D1F-387A-4617-8D2A-66673DEE067B}" presName="rootComposite" presStyleCnt="0"/>
      <dgm:spPr/>
    </dgm:pt>
    <dgm:pt modelId="{46605745-F2E1-4BC5-AA8E-54016AFA5964}" type="pres">
      <dgm:prSet presAssocID="{7B226D1F-387A-4617-8D2A-66673DEE067B}" presName="rootText" presStyleLbl="node2" presStyleIdx="2" presStyleCnt="5">
        <dgm:presLayoutVars>
          <dgm:chPref val="3"/>
        </dgm:presLayoutVars>
      </dgm:prSet>
      <dgm:spPr/>
    </dgm:pt>
    <dgm:pt modelId="{88A08C98-0FAF-402B-8956-270E7B325EFD}" type="pres">
      <dgm:prSet presAssocID="{7B226D1F-387A-4617-8D2A-66673DEE067B}" presName="rootConnector" presStyleLbl="node2" presStyleIdx="2" presStyleCnt="5"/>
      <dgm:spPr/>
    </dgm:pt>
    <dgm:pt modelId="{5C2676EC-063A-4272-A3E8-C4E540DDAD33}" type="pres">
      <dgm:prSet presAssocID="{7B226D1F-387A-4617-8D2A-66673DEE067B}" presName="hierChild4" presStyleCnt="0"/>
      <dgm:spPr/>
    </dgm:pt>
    <dgm:pt modelId="{E0F5D94E-7573-41F2-B162-D027336C214C}" type="pres">
      <dgm:prSet presAssocID="{C3F926AB-0718-45C8-9057-54C2588D5E38}" presName="Name37" presStyleLbl="parChTrans1D3" presStyleIdx="3" presStyleCnt="7"/>
      <dgm:spPr/>
    </dgm:pt>
    <dgm:pt modelId="{58307FF6-F151-4D6D-8CFC-79F7180ADFDF}" type="pres">
      <dgm:prSet presAssocID="{B6A46B9F-0AC1-4DBE-A801-0E4CADB68B0E}" presName="hierRoot2" presStyleCnt="0">
        <dgm:presLayoutVars>
          <dgm:hierBranch val="init"/>
        </dgm:presLayoutVars>
      </dgm:prSet>
      <dgm:spPr/>
    </dgm:pt>
    <dgm:pt modelId="{F7157C53-BFBE-4A68-BC65-A449E12BD9EF}" type="pres">
      <dgm:prSet presAssocID="{B6A46B9F-0AC1-4DBE-A801-0E4CADB68B0E}" presName="rootComposite" presStyleCnt="0"/>
      <dgm:spPr/>
    </dgm:pt>
    <dgm:pt modelId="{C992DD7C-FF5C-4EA2-89BC-52558C958849}" type="pres">
      <dgm:prSet presAssocID="{B6A46B9F-0AC1-4DBE-A801-0E4CADB68B0E}" presName="rootText" presStyleLbl="node3" presStyleIdx="3" presStyleCnt="7">
        <dgm:presLayoutVars>
          <dgm:chPref val="3"/>
        </dgm:presLayoutVars>
      </dgm:prSet>
      <dgm:spPr/>
    </dgm:pt>
    <dgm:pt modelId="{933D338F-9E44-4883-A277-DC1D3F537261}" type="pres">
      <dgm:prSet presAssocID="{B6A46B9F-0AC1-4DBE-A801-0E4CADB68B0E}" presName="rootConnector" presStyleLbl="node3" presStyleIdx="3" presStyleCnt="7"/>
      <dgm:spPr/>
    </dgm:pt>
    <dgm:pt modelId="{FD0D224E-42DB-487A-ABF0-AAA23973CC7D}" type="pres">
      <dgm:prSet presAssocID="{B6A46B9F-0AC1-4DBE-A801-0E4CADB68B0E}" presName="hierChild4" presStyleCnt="0"/>
      <dgm:spPr/>
    </dgm:pt>
    <dgm:pt modelId="{B8F8DECA-A0CD-42C1-892C-8B5E51976587}" type="pres">
      <dgm:prSet presAssocID="{B6A46B9F-0AC1-4DBE-A801-0E4CADB68B0E}" presName="hierChild5" presStyleCnt="0"/>
      <dgm:spPr/>
    </dgm:pt>
    <dgm:pt modelId="{81503862-C631-48CD-902A-4524D27E2E70}" type="pres">
      <dgm:prSet presAssocID="{7B226D1F-387A-4617-8D2A-66673DEE067B}" presName="hierChild5" presStyleCnt="0"/>
      <dgm:spPr/>
    </dgm:pt>
    <dgm:pt modelId="{EA4B2F62-72ED-4823-B999-5CC908583330}" type="pres">
      <dgm:prSet presAssocID="{360C7235-D2AC-402A-ABE6-F9BF118B1383}" presName="Name37" presStyleLbl="parChTrans1D2" presStyleIdx="3" presStyleCnt="5"/>
      <dgm:spPr/>
    </dgm:pt>
    <dgm:pt modelId="{93DC7DF2-8E31-4161-B591-0B81954F87B0}" type="pres">
      <dgm:prSet presAssocID="{282D2EDA-6954-4E1A-9896-944640D93C41}" presName="hierRoot2" presStyleCnt="0">
        <dgm:presLayoutVars>
          <dgm:hierBranch val="init"/>
        </dgm:presLayoutVars>
      </dgm:prSet>
      <dgm:spPr/>
    </dgm:pt>
    <dgm:pt modelId="{646FC6BE-12FB-461B-A9C6-334611AA04FB}" type="pres">
      <dgm:prSet presAssocID="{282D2EDA-6954-4E1A-9896-944640D93C41}" presName="rootComposite" presStyleCnt="0"/>
      <dgm:spPr/>
    </dgm:pt>
    <dgm:pt modelId="{3B3712DC-5211-4ED9-A311-318D377D02DB}" type="pres">
      <dgm:prSet presAssocID="{282D2EDA-6954-4E1A-9896-944640D93C41}" presName="rootText" presStyleLbl="node2" presStyleIdx="3" presStyleCnt="5">
        <dgm:presLayoutVars>
          <dgm:chPref val="3"/>
        </dgm:presLayoutVars>
      </dgm:prSet>
      <dgm:spPr/>
    </dgm:pt>
    <dgm:pt modelId="{D99344CF-AE79-4FD0-B474-7D5E5667D3BD}" type="pres">
      <dgm:prSet presAssocID="{282D2EDA-6954-4E1A-9896-944640D93C41}" presName="rootConnector" presStyleLbl="node2" presStyleIdx="3" presStyleCnt="5"/>
      <dgm:spPr/>
    </dgm:pt>
    <dgm:pt modelId="{C7A97385-5E73-47A2-8952-4E5BCD9666A4}" type="pres">
      <dgm:prSet presAssocID="{282D2EDA-6954-4E1A-9896-944640D93C41}" presName="hierChild4" presStyleCnt="0"/>
      <dgm:spPr/>
    </dgm:pt>
    <dgm:pt modelId="{B775FE28-A0CF-4BFA-8DF1-52B651FEE7E1}" type="pres">
      <dgm:prSet presAssocID="{14F177AB-C6DC-49E1-8180-099F695EC1CF}" presName="Name37" presStyleLbl="parChTrans1D3" presStyleIdx="4" presStyleCnt="7"/>
      <dgm:spPr/>
    </dgm:pt>
    <dgm:pt modelId="{6295C482-FE8E-4489-BB5E-424BCDA0EE7E}" type="pres">
      <dgm:prSet presAssocID="{A4557D3F-BAAE-44B0-B410-91F75FF9CBF1}" presName="hierRoot2" presStyleCnt="0">
        <dgm:presLayoutVars>
          <dgm:hierBranch val="init"/>
        </dgm:presLayoutVars>
      </dgm:prSet>
      <dgm:spPr/>
    </dgm:pt>
    <dgm:pt modelId="{85135CFF-4BEE-4DB4-8E9C-3CD33209CB75}" type="pres">
      <dgm:prSet presAssocID="{A4557D3F-BAAE-44B0-B410-91F75FF9CBF1}" presName="rootComposite" presStyleCnt="0"/>
      <dgm:spPr/>
    </dgm:pt>
    <dgm:pt modelId="{E1C964B1-3562-45F1-88D7-C6873737E2AA}" type="pres">
      <dgm:prSet presAssocID="{A4557D3F-BAAE-44B0-B410-91F75FF9CBF1}" presName="rootText" presStyleLbl="node3" presStyleIdx="4" presStyleCnt="7">
        <dgm:presLayoutVars>
          <dgm:chPref val="3"/>
        </dgm:presLayoutVars>
      </dgm:prSet>
      <dgm:spPr/>
    </dgm:pt>
    <dgm:pt modelId="{FA7F0577-7B3B-4586-8F45-B07D48D68C04}" type="pres">
      <dgm:prSet presAssocID="{A4557D3F-BAAE-44B0-B410-91F75FF9CBF1}" presName="rootConnector" presStyleLbl="node3" presStyleIdx="4" presStyleCnt="7"/>
      <dgm:spPr/>
    </dgm:pt>
    <dgm:pt modelId="{BE6D8977-2D80-49CF-A923-AA4B68296E4C}" type="pres">
      <dgm:prSet presAssocID="{A4557D3F-BAAE-44B0-B410-91F75FF9CBF1}" presName="hierChild4" presStyleCnt="0"/>
      <dgm:spPr/>
    </dgm:pt>
    <dgm:pt modelId="{38C33DCB-51F2-40A7-81E7-3FD10712A7C2}" type="pres">
      <dgm:prSet presAssocID="{A4557D3F-BAAE-44B0-B410-91F75FF9CBF1}" presName="hierChild5" presStyleCnt="0"/>
      <dgm:spPr/>
    </dgm:pt>
    <dgm:pt modelId="{84CE1AF8-99C7-423A-B8BA-CCED2B6622F3}" type="pres">
      <dgm:prSet presAssocID="{50B3B1BF-E9AB-46B0-9562-024458F04BFB}" presName="Name37" presStyleLbl="parChTrans1D3" presStyleIdx="5" presStyleCnt="7"/>
      <dgm:spPr/>
    </dgm:pt>
    <dgm:pt modelId="{1ED9B006-CAFE-4168-9AA5-E63D44E19106}" type="pres">
      <dgm:prSet presAssocID="{1584C19B-EA83-4263-AA56-5F4F6904AA1E}" presName="hierRoot2" presStyleCnt="0">
        <dgm:presLayoutVars>
          <dgm:hierBranch val="init"/>
        </dgm:presLayoutVars>
      </dgm:prSet>
      <dgm:spPr/>
    </dgm:pt>
    <dgm:pt modelId="{89CA85DE-D9E4-49E6-A86A-71FBABC2523B}" type="pres">
      <dgm:prSet presAssocID="{1584C19B-EA83-4263-AA56-5F4F6904AA1E}" presName="rootComposite" presStyleCnt="0"/>
      <dgm:spPr/>
    </dgm:pt>
    <dgm:pt modelId="{BAD7FED7-1221-43AB-B8F6-5BA534E57CD5}" type="pres">
      <dgm:prSet presAssocID="{1584C19B-EA83-4263-AA56-5F4F6904AA1E}" presName="rootText" presStyleLbl="node3" presStyleIdx="5" presStyleCnt="7">
        <dgm:presLayoutVars>
          <dgm:chPref val="3"/>
        </dgm:presLayoutVars>
      </dgm:prSet>
      <dgm:spPr/>
    </dgm:pt>
    <dgm:pt modelId="{EC378013-587B-4F34-926A-C09D0BE039DF}" type="pres">
      <dgm:prSet presAssocID="{1584C19B-EA83-4263-AA56-5F4F6904AA1E}" presName="rootConnector" presStyleLbl="node3" presStyleIdx="5" presStyleCnt="7"/>
      <dgm:spPr/>
    </dgm:pt>
    <dgm:pt modelId="{689E04B2-71F5-4C8E-BB41-06F5E167D402}" type="pres">
      <dgm:prSet presAssocID="{1584C19B-EA83-4263-AA56-5F4F6904AA1E}" presName="hierChild4" presStyleCnt="0"/>
      <dgm:spPr/>
    </dgm:pt>
    <dgm:pt modelId="{1FEC692A-C919-467D-9B5A-4D98893A9D9D}" type="pres">
      <dgm:prSet presAssocID="{1584C19B-EA83-4263-AA56-5F4F6904AA1E}" presName="hierChild5" presStyleCnt="0"/>
      <dgm:spPr/>
    </dgm:pt>
    <dgm:pt modelId="{A18A5A41-279D-4937-94B7-356C0AF7F023}" type="pres">
      <dgm:prSet presAssocID="{282D2EDA-6954-4E1A-9896-944640D93C41}" presName="hierChild5" presStyleCnt="0"/>
      <dgm:spPr/>
    </dgm:pt>
    <dgm:pt modelId="{C4D97824-8290-48E3-8246-2C1782A91C87}" type="pres">
      <dgm:prSet presAssocID="{58326222-DAAA-46E9-B6CF-8C4383291E0D}" presName="Name37" presStyleLbl="parChTrans1D2" presStyleIdx="4" presStyleCnt="5"/>
      <dgm:spPr/>
    </dgm:pt>
    <dgm:pt modelId="{51CAE81C-A783-406F-A710-E858991ADC34}" type="pres">
      <dgm:prSet presAssocID="{72C2E01E-A303-4F4C-8F67-D5C942163639}" presName="hierRoot2" presStyleCnt="0">
        <dgm:presLayoutVars>
          <dgm:hierBranch val="init"/>
        </dgm:presLayoutVars>
      </dgm:prSet>
      <dgm:spPr/>
    </dgm:pt>
    <dgm:pt modelId="{505EB091-4829-451D-A999-31F01135DCB3}" type="pres">
      <dgm:prSet presAssocID="{72C2E01E-A303-4F4C-8F67-D5C942163639}" presName="rootComposite" presStyleCnt="0"/>
      <dgm:spPr/>
    </dgm:pt>
    <dgm:pt modelId="{05FDBCAA-617A-4FA2-9F13-6826DE62CE1E}" type="pres">
      <dgm:prSet presAssocID="{72C2E01E-A303-4F4C-8F67-D5C942163639}" presName="rootText" presStyleLbl="node2" presStyleIdx="4" presStyleCnt="5">
        <dgm:presLayoutVars>
          <dgm:chPref val="3"/>
        </dgm:presLayoutVars>
      </dgm:prSet>
      <dgm:spPr/>
    </dgm:pt>
    <dgm:pt modelId="{4320A4EF-D74A-41BB-B84B-711F1D2D222F}" type="pres">
      <dgm:prSet presAssocID="{72C2E01E-A303-4F4C-8F67-D5C942163639}" presName="rootConnector" presStyleLbl="node2" presStyleIdx="4" presStyleCnt="5"/>
      <dgm:spPr/>
    </dgm:pt>
    <dgm:pt modelId="{B44CC416-CAF9-4A35-A294-FFD5D189F7EF}" type="pres">
      <dgm:prSet presAssocID="{72C2E01E-A303-4F4C-8F67-D5C942163639}" presName="hierChild4" presStyleCnt="0"/>
      <dgm:spPr/>
    </dgm:pt>
    <dgm:pt modelId="{13199A9B-E514-4F2D-B467-F37949027BB2}" type="pres">
      <dgm:prSet presAssocID="{27AB6910-CA0B-45CD-97C2-79ACE7CFE279}" presName="Name37" presStyleLbl="parChTrans1D3" presStyleIdx="6" presStyleCnt="7"/>
      <dgm:spPr/>
    </dgm:pt>
    <dgm:pt modelId="{B5EE1968-5A2D-4B7F-8557-3EDD1C8AB134}" type="pres">
      <dgm:prSet presAssocID="{9B3D4ACF-4259-4490-8A1C-18525491B9E2}" presName="hierRoot2" presStyleCnt="0">
        <dgm:presLayoutVars>
          <dgm:hierBranch val="init"/>
        </dgm:presLayoutVars>
      </dgm:prSet>
      <dgm:spPr/>
    </dgm:pt>
    <dgm:pt modelId="{C47FB5DB-7F80-4F07-84C3-F2148C46D829}" type="pres">
      <dgm:prSet presAssocID="{9B3D4ACF-4259-4490-8A1C-18525491B9E2}" presName="rootComposite" presStyleCnt="0"/>
      <dgm:spPr/>
    </dgm:pt>
    <dgm:pt modelId="{3349AAAA-1451-438F-90D8-82CFE01D4C07}" type="pres">
      <dgm:prSet presAssocID="{9B3D4ACF-4259-4490-8A1C-18525491B9E2}" presName="rootText" presStyleLbl="node3" presStyleIdx="6" presStyleCnt="7">
        <dgm:presLayoutVars>
          <dgm:chPref val="3"/>
        </dgm:presLayoutVars>
      </dgm:prSet>
      <dgm:spPr/>
    </dgm:pt>
    <dgm:pt modelId="{5E92B027-48CE-4513-BA77-418C6E7D2FB0}" type="pres">
      <dgm:prSet presAssocID="{9B3D4ACF-4259-4490-8A1C-18525491B9E2}" presName="rootConnector" presStyleLbl="node3" presStyleIdx="6" presStyleCnt="7"/>
      <dgm:spPr/>
    </dgm:pt>
    <dgm:pt modelId="{802307A4-BE74-43FB-A06C-E88924D7332F}" type="pres">
      <dgm:prSet presAssocID="{9B3D4ACF-4259-4490-8A1C-18525491B9E2}" presName="hierChild4" presStyleCnt="0"/>
      <dgm:spPr/>
    </dgm:pt>
    <dgm:pt modelId="{6F4F2556-37B6-4E28-B373-8FB1F764107E}" type="pres">
      <dgm:prSet presAssocID="{9B3D4ACF-4259-4490-8A1C-18525491B9E2}" presName="hierChild5" presStyleCnt="0"/>
      <dgm:spPr/>
    </dgm:pt>
    <dgm:pt modelId="{048267EE-7D42-4D11-A3F1-5036ABE63B33}" type="pres">
      <dgm:prSet presAssocID="{72C2E01E-A303-4F4C-8F67-D5C942163639}" presName="hierChild5" presStyleCnt="0"/>
      <dgm:spPr/>
    </dgm:pt>
    <dgm:pt modelId="{11A428AD-B4E6-48CC-A4E9-A4689271F922}" type="pres">
      <dgm:prSet presAssocID="{93D80F1F-418F-4623-A44A-6269000DD4D6}" presName="hierChild3" presStyleCnt="0"/>
      <dgm:spPr/>
    </dgm:pt>
  </dgm:ptLst>
  <dgm:cxnLst>
    <dgm:cxn modelId="{9D505005-2F21-41D6-9D1E-19A3972B5221}" type="presOf" srcId="{B2DF5F1E-2C6F-4E3F-A744-BB6CB5F8094C}" destId="{C5730B9E-B6C4-42AD-87E0-690E4A4A83CB}" srcOrd="0" destOrd="0" presId="urn:microsoft.com/office/officeart/2005/8/layout/orgChart1"/>
    <dgm:cxn modelId="{8684E712-1401-46CE-9B7C-526D4DEC1F11}" type="presOf" srcId="{58326222-DAAA-46E9-B6CF-8C4383291E0D}" destId="{C4D97824-8290-48E3-8246-2C1782A91C87}" srcOrd="0" destOrd="0" presId="urn:microsoft.com/office/officeart/2005/8/layout/orgChart1"/>
    <dgm:cxn modelId="{4B434913-34FA-4B1F-BD33-3CF4583819BF}" type="presOf" srcId="{50B3B1BF-E9AB-46B0-9562-024458F04BFB}" destId="{84CE1AF8-99C7-423A-B8BA-CCED2B6622F3}" srcOrd="0" destOrd="0" presId="urn:microsoft.com/office/officeart/2005/8/layout/orgChart1"/>
    <dgm:cxn modelId="{12988818-00A5-4FDF-AE25-2B70EAD624AD}" type="presOf" srcId="{B6A46B9F-0AC1-4DBE-A801-0E4CADB68B0E}" destId="{C992DD7C-FF5C-4EA2-89BC-52558C958849}" srcOrd="0" destOrd="0" presId="urn:microsoft.com/office/officeart/2005/8/layout/orgChart1"/>
    <dgm:cxn modelId="{9E05F61A-2C70-4C7A-AE64-E0FEE4D355F0}" srcId="{93D80F1F-418F-4623-A44A-6269000DD4D6}" destId="{7B226D1F-387A-4617-8D2A-66673DEE067B}" srcOrd="2" destOrd="0" parTransId="{DFAA8773-6BED-479C-95DC-D18F44CEB1F2}" sibTransId="{8A2FC4F2-4396-448E-AC09-106DFC99F47F}"/>
    <dgm:cxn modelId="{A8306726-A089-4BEE-84C7-3F15DF3091BD}" type="presOf" srcId="{A294D2C9-BA8F-4EDE-A2FD-34FFE4A935A1}" destId="{0E062DDD-89CD-44FE-A70B-85A992202E06}" srcOrd="0" destOrd="0" presId="urn:microsoft.com/office/officeart/2005/8/layout/orgChart1"/>
    <dgm:cxn modelId="{9A097426-5654-4B71-82B2-85BD78F16046}" srcId="{93D80F1F-418F-4623-A44A-6269000DD4D6}" destId="{A294D2C9-BA8F-4EDE-A2FD-34FFE4A935A1}" srcOrd="0" destOrd="0" parTransId="{66F975ED-CA57-4379-99CC-D54DABA51731}" sibTransId="{3262A43B-6A74-4E51-A641-0ADD90A985D1}"/>
    <dgm:cxn modelId="{310A182A-A004-407C-815C-4DEE02BB31F9}" srcId="{7B226D1F-387A-4617-8D2A-66673DEE067B}" destId="{B6A46B9F-0AC1-4DBE-A801-0E4CADB68B0E}" srcOrd="0" destOrd="0" parTransId="{C3F926AB-0718-45C8-9057-54C2588D5E38}" sibTransId="{9DA814B6-1894-4512-A683-E7A29A8D4D3B}"/>
    <dgm:cxn modelId="{263AAF2B-8F97-437B-A30E-7480E9764CA9}" type="presOf" srcId="{1584C19B-EA83-4263-AA56-5F4F6904AA1E}" destId="{BAD7FED7-1221-43AB-B8F6-5BA534E57CD5}" srcOrd="0" destOrd="0" presId="urn:microsoft.com/office/officeart/2005/8/layout/orgChart1"/>
    <dgm:cxn modelId="{733DD136-8981-4EE4-B41B-3C8A21CB665E}" srcId="{7E1C89B4-6884-4EC0-BE03-CC15CD417E06}" destId="{93D80F1F-418F-4623-A44A-6269000DD4D6}" srcOrd="0" destOrd="0" parTransId="{D16C8CBF-FE79-4459-B086-9570F9A39D1B}" sibTransId="{040B274C-6D5C-4B63-8A3E-8D6A1EAEBA32}"/>
    <dgm:cxn modelId="{C9D4A761-B9A5-42D1-8F98-B420ECDDB985}" type="presOf" srcId="{A04ECBBB-23FD-4436-BF65-D0C013348ED3}" destId="{A9BE950A-F89C-437A-8469-EC0108EAED86}" srcOrd="0" destOrd="0" presId="urn:microsoft.com/office/officeart/2005/8/layout/orgChart1"/>
    <dgm:cxn modelId="{F1CFC461-633F-4D17-BD8E-56E877E6518E}" type="presOf" srcId="{360C7235-D2AC-402A-ABE6-F9BF118B1383}" destId="{EA4B2F62-72ED-4823-B999-5CC908583330}" srcOrd="0" destOrd="0" presId="urn:microsoft.com/office/officeart/2005/8/layout/orgChart1"/>
    <dgm:cxn modelId="{32DEBC63-A3FF-4767-B2F1-1FD98C09BF35}" type="presOf" srcId="{1584C19B-EA83-4263-AA56-5F4F6904AA1E}" destId="{EC378013-587B-4F34-926A-C09D0BE039DF}" srcOrd="1" destOrd="0" presId="urn:microsoft.com/office/officeart/2005/8/layout/orgChart1"/>
    <dgm:cxn modelId="{70AB6465-22BF-4E23-84D1-6C98E22F5074}" type="presOf" srcId="{A04ECBBB-23FD-4436-BF65-D0C013348ED3}" destId="{2B4CBD6B-EEE5-4CF2-B19A-765C20ADE777}" srcOrd="1" destOrd="0" presId="urn:microsoft.com/office/officeart/2005/8/layout/orgChart1"/>
    <dgm:cxn modelId="{83394C48-C354-4F92-8FDC-A253CF134ABC}" srcId="{A294D2C9-BA8F-4EDE-A2FD-34FFE4A935A1}" destId="{E8BBFA4D-5F4C-43D7-9236-74E4EF3F6F7A}" srcOrd="1" destOrd="0" parTransId="{CE4D8E2B-57F2-453D-AB52-9ADA0B60E587}" sibTransId="{AEC2A079-9993-4BA4-8B04-F9D69FF6CB8B}"/>
    <dgm:cxn modelId="{908B9D69-198B-4D1E-9687-42FFC99DF928}" srcId="{93D80F1F-418F-4623-A44A-6269000DD4D6}" destId="{72C2E01E-A303-4F4C-8F67-D5C942163639}" srcOrd="4" destOrd="0" parTransId="{58326222-DAAA-46E9-B6CF-8C4383291E0D}" sibTransId="{E16F4848-5528-4FE3-931D-0FE575B9D2A9}"/>
    <dgm:cxn modelId="{9918A44C-6A1B-4375-B161-D7A3057B20C7}" srcId="{0C9F1E7A-D3F4-4603-BCC7-4816B47544A0}" destId="{A04ECBBB-23FD-4436-BF65-D0C013348ED3}" srcOrd="0" destOrd="0" parTransId="{36F65317-C7DA-4CE6-B422-186D475E3FFB}" sibTransId="{F8C01264-5EA9-48ED-82EA-2038244AFE6A}"/>
    <dgm:cxn modelId="{9031224E-11A5-42B2-9ECE-54435F61C0AE}" type="presOf" srcId="{A20CFA4E-8087-416D-9CDB-7CC7FFD2E519}" destId="{834A91BF-9658-4D49-86BA-1450FA515FE9}" srcOrd="0" destOrd="0" presId="urn:microsoft.com/office/officeart/2005/8/layout/orgChart1"/>
    <dgm:cxn modelId="{88CBEB70-7977-45D0-8564-FEAFF8DB9F62}" type="presOf" srcId="{0C9F1E7A-D3F4-4603-BCC7-4816B47544A0}" destId="{967FECBD-3F03-43C1-B920-736E694573B6}" srcOrd="1" destOrd="0" presId="urn:microsoft.com/office/officeart/2005/8/layout/orgChart1"/>
    <dgm:cxn modelId="{C5873451-D7F1-4572-A522-56C8EAD25845}" type="presOf" srcId="{7E1C89B4-6884-4EC0-BE03-CC15CD417E06}" destId="{D6637D2B-D4E1-49EE-A7E3-07E59BF6CA69}" srcOrd="0" destOrd="0" presId="urn:microsoft.com/office/officeart/2005/8/layout/orgChart1"/>
    <dgm:cxn modelId="{F78E9675-3B7F-438C-9116-DDF6E28E1A20}" type="presOf" srcId="{E8BBFA4D-5F4C-43D7-9236-74E4EF3F6F7A}" destId="{67F35D46-B300-46AF-94EB-056039E2378F}" srcOrd="1" destOrd="0" presId="urn:microsoft.com/office/officeart/2005/8/layout/orgChart1"/>
    <dgm:cxn modelId="{3D52755A-199C-49DE-B28D-C01E3628A0FF}" type="presOf" srcId="{DFAA8773-6BED-479C-95DC-D18F44CEB1F2}" destId="{4751217C-DCFA-44F4-BE00-F2AA056C3008}" srcOrd="0" destOrd="0" presId="urn:microsoft.com/office/officeart/2005/8/layout/orgChart1"/>
    <dgm:cxn modelId="{5B91387E-CABA-42AB-B944-150F92275F9C}" type="presOf" srcId="{7B226D1F-387A-4617-8D2A-66673DEE067B}" destId="{46605745-F2E1-4BC5-AA8E-54016AFA5964}" srcOrd="0" destOrd="0" presId="urn:microsoft.com/office/officeart/2005/8/layout/orgChart1"/>
    <dgm:cxn modelId="{1FB0609F-6B93-419B-8A9E-5CA0004D253A}" type="presOf" srcId="{27AB6910-CA0B-45CD-97C2-79ACE7CFE279}" destId="{13199A9B-E514-4F2D-B467-F37949027BB2}" srcOrd="0" destOrd="0" presId="urn:microsoft.com/office/officeart/2005/8/layout/orgChart1"/>
    <dgm:cxn modelId="{B2E4CBA3-687A-4794-B451-4E84DB3A088B}" type="presOf" srcId="{93D80F1F-418F-4623-A44A-6269000DD4D6}" destId="{365EE5DD-B913-4BBF-8BF6-EB04B0E99724}" srcOrd="1" destOrd="0" presId="urn:microsoft.com/office/officeart/2005/8/layout/orgChart1"/>
    <dgm:cxn modelId="{54EDE9A8-93AD-4E6F-B395-F9A64B33EAB9}" type="presOf" srcId="{B6A46B9F-0AC1-4DBE-A801-0E4CADB68B0E}" destId="{933D338F-9E44-4883-A277-DC1D3F537261}" srcOrd="1" destOrd="0" presId="urn:microsoft.com/office/officeart/2005/8/layout/orgChart1"/>
    <dgm:cxn modelId="{014362B0-4E95-4B71-85A2-75AFCD3744DF}" type="presOf" srcId="{282D2EDA-6954-4E1A-9896-944640D93C41}" destId="{D99344CF-AE79-4FD0-B474-7D5E5667D3BD}" srcOrd="1" destOrd="0" presId="urn:microsoft.com/office/officeart/2005/8/layout/orgChart1"/>
    <dgm:cxn modelId="{615373B3-C2F5-44C0-B8A1-F0BD715AE685}" type="presOf" srcId="{7B226D1F-387A-4617-8D2A-66673DEE067B}" destId="{88A08C98-0FAF-402B-8956-270E7B325EFD}" srcOrd="1" destOrd="0" presId="urn:microsoft.com/office/officeart/2005/8/layout/orgChart1"/>
    <dgm:cxn modelId="{06AAEEB4-2693-4E40-B54E-E936689645D7}" srcId="{72C2E01E-A303-4F4C-8F67-D5C942163639}" destId="{9B3D4ACF-4259-4490-8A1C-18525491B9E2}" srcOrd="0" destOrd="0" parTransId="{27AB6910-CA0B-45CD-97C2-79ACE7CFE279}" sibTransId="{9EA8F6D9-7962-43E1-89A4-C5D65EB18BA6}"/>
    <dgm:cxn modelId="{CDFDE7B6-1B02-462E-BB81-CDD7C7860A1D}" type="presOf" srcId="{9B3D4ACF-4259-4490-8A1C-18525491B9E2}" destId="{5E92B027-48CE-4513-BA77-418C6E7D2FB0}" srcOrd="1" destOrd="0" presId="urn:microsoft.com/office/officeart/2005/8/layout/orgChart1"/>
    <dgm:cxn modelId="{2BFBF3B7-04C2-4DD2-A309-71B39BFA2A0D}" srcId="{282D2EDA-6954-4E1A-9896-944640D93C41}" destId="{1584C19B-EA83-4263-AA56-5F4F6904AA1E}" srcOrd="1" destOrd="0" parTransId="{50B3B1BF-E9AB-46B0-9562-024458F04BFB}" sibTransId="{824236CE-95D8-467A-8943-34F5AF92C516}"/>
    <dgm:cxn modelId="{2D2FA7BE-16F7-4D8E-AACF-28E1851996D1}" type="presOf" srcId="{A4557D3F-BAAE-44B0-B410-91F75FF9CBF1}" destId="{E1C964B1-3562-45F1-88D7-C6873737E2AA}" srcOrd="0" destOrd="0" presId="urn:microsoft.com/office/officeart/2005/8/layout/orgChart1"/>
    <dgm:cxn modelId="{6CC31BC6-983A-4FF5-A702-D6F82AAD338B}" srcId="{93D80F1F-418F-4623-A44A-6269000DD4D6}" destId="{282D2EDA-6954-4E1A-9896-944640D93C41}" srcOrd="3" destOrd="0" parTransId="{360C7235-D2AC-402A-ABE6-F9BF118B1383}" sibTransId="{6BC24766-58C8-4677-90E2-EB4F0AA0560B}"/>
    <dgm:cxn modelId="{C0E1D9C8-EB0A-423F-A0C2-7AF902172B58}" type="presOf" srcId="{3C4E3174-F3E9-4CF1-9031-6B231232F59F}" destId="{643834D4-8B43-4E68-968E-1E78409F5479}" srcOrd="1" destOrd="0" presId="urn:microsoft.com/office/officeart/2005/8/layout/orgChart1"/>
    <dgm:cxn modelId="{D57FC7CD-BB1F-41EC-9533-C03365E8055A}" type="presOf" srcId="{9B3D4ACF-4259-4490-8A1C-18525491B9E2}" destId="{3349AAAA-1451-438F-90D8-82CFE01D4C07}" srcOrd="0" destOrd="0" presId="urn:microsoft.com/office/officeart/2005/8/layout/orgChart1"/>
    <dgm:cxn modelId="{43DDE1CD-B499-4B21-A674-FB74E9F12433}" srcId="{A294D2C9-BA8F-4EDE-A2FD-34FFE4A935A1}" destId="{3C4E3174-F3E9-4CF1-9031-6B231232F59F}" srcOrd="0" destOrd="0" parTransId="{A20CFA4E-8087-416D-9CDB-7CC7FFD2E519}" sibTransId="{AFD74E24-B65F-429C-B13D-272914D0DA0D}"/>
    <dgm:cxn modelId="{C6F711CE-9204-4E3B-8675-E150F9C9292F}" type="presOf" srcId="{66F975ED-CA57-4379-99CC-D54DABA51731}" destId="{FF2EE782-3910-4260-863A-26217D94A3A6}" srcOrd="0" destOrd="0" presId="urn:microsoft.com/office/officeart/2005/8/layout/orgChart1"/>
    <dgm:cxn modelId="{378A0FD0-C8F1-4940-B6C2-66957097715C}" srcId="{282D2EDA-6954-4E1A-9896-944640D93C41}" destId="{A4557D3F-BAAE-44B0-B410-91F75FF9CBF1}" srcOrd="0" destOrd="0" parTransId="{14F177AB-C6DC-49E1-8180-099F695EC1CF}" sibTransId="{3A20563A-1F43-4513-B7A4-35D7F363AB6A}"/>
    <dgm:cxn modelId="{8527B8D0-AC8A-48F5-9974-6F4320A5A2A0}" type="presOf" srcId="{CE4D8E2B-57F2-453D-AB52-9ADA0B60E587}" destId="{CB3D2B31-3495-4F47-9E80-54705CC0E9AE}" srcOrd="0" destOrd="0" presId="urn:microsoft.com/office/officeart/2005/8/layout/orgChart1"/>
    <dgm:cxn modelId="{83647AD2-4797-4CFC-A55F-8BA691855449}" type="presOf" srcId="{72C2E01E-A303-4F4C-8F67-D5C942163639}" destId="{05FDBCAA-617A-4FA2-9F13-6826DE62CE1E}" srcOrd="0" destOrd="0" presId="urn:microsoft.com/office/officeart/2005/8/layout/orgChart1"/>
    <dgm:cxn modelId="{8D711AD4-0A30-4C11-BFBD-26ECC4E3E975}" type="presOf" srcId="{36F65317-C7DA-4CE6-B422-186D475E3FFB}" destId="{A3368CB4-294A-4291-BAB2-841A6F7A7D30}" srcOrd="0" destOrd="0" presId="urn:microsoft.com/office/officeart/2005/8/layout/orgChart1"/>
    <dgm:cxn modelId="{5FD94DDF-1741-49B9-A1FF-53ACF291D104}" type="presOf" srcId="{3C4E3174-F3E9-4CF1-9031-6B231232F59F}" destId="{B716D120-5CA5-42F3-A2D6-B7DE134C32FB}" srcOrd="0" destOrd="0" presId="urn:microsoft.com/office/officeart/2005/8/layout/orgChart1"/>
    <dgm:cxn modelId="{154759DF-A944-47CA-9FE9-DDE740A8355B}" type="presOf" srcId="{93D80F1F-418F-4623-A44A-6269000DD4D6}" destId="{05B4526E-A74A-433D-B23C-EAF2EA2674AA}" srcOrd="0" destOrd="0" presId="urn:microsoft.com/office/officeart/2005/8/layout/orgChart1"/>
    <dgm:cxn modelId="{62B6CCE0-A181-4FD3-BA6E-87452FAF08AF}" type="presOf" srcId="{A4557D3F-BAAE-44B0-B410-91F75FF9CBF1}" destId="{FA7F0577-7B3B-4586-8F45-B07D48D68C04}" srcOrd="1" destOrd="0" presId="urn:microsoft.com/office/officeart/2005/8/layout/orgChart1"/>
    <dgm:cxn modelId="{5EE2F4E2-56F5-4E13-B5DF-0FBD9EC400AD}" type="presOf" srcId="{14F177AB-C6DC-49E1-8180-099F695EC1CF}" destId="{B775FE28-A0CF-4BFA-8DF1-52B651FEE7E1}" srcOrd="0" destOrd="0" presId="urn:microsoft.com/office/officeart/2005/8/layout/orgChart1"/>
    <dgm:cxn modelId="{9FBE76E5-D57B-4B53-8FA2-52467CA7D12E}" type="presOf" srcId="{72C2E01E-A303-4F4C-8F67-D5C942163639}" destId="{4320A4EF-D74A-41BB-B84B-711F1D2D222F}" srcOrd="1" destOrd="0" presId="urn:microsoft.com/office/officeart/2005/8/layout/orgChart1"/>
    <dgm:cxn modelId="{B6461EE6-7269-40D9-842E-84D20A6388FE}" type="presOf" srcId="{E8BBFA4D-5F4C-43D7-9236-74E4EF3F6F7A}" destId="{4C034818-90A9-49BA-B8D7-59516ACF72E7}" srcOrd="0" destOrd="0" presId="urn:microsoft.com/office/officeart/2005/8/layout/orgChart1"/>
    <dgm:cxn modelId="{CECF5DE8-3F1B-4C72-A47B-9CC76917B06B}" type="presOf" srcId="{A294D2C9-BA8F-4EDE-A2FD-34FFE4A935A1}" destId="{64907A9F-3D23-4F7F-89E5-24946A33B62E}" srcOrd="1" destOrd="0" presId="urn:microsoft.com/office/officeart/2005/8/layout/orgChart1"/>
    <dgm:cxn modelId="{5BA90EF2-D304-467A-900A-6E081FCA6127}" type="presOf" srcId="{282D2EDA-6954-4E1A-9896-944640D93C41}" destId="{3B3712DC-5211-4ED9-A311-318D377D02DB}" srcOrd="0" destOrd="0" presId="urn:microsoft.com/office/officeart/2005/8/layout/orgChart1"/>
    <dgm:cxn modelId="{B67882F5-91E4-4AC3-A0CF-EF6F674C12A8}" type="presOf" srcId="{0C9F1E7A-D3F4-4603-BCC7-4816B47544A0}" destId="{C69061B4-DBFB-4B13-9B86-D983A9303765}" srcOrd="0" destOrd="0" presId="urn:microsoft.com/office/officeart/2005/8/layout/orgChart1"/>
    <dgm:cxn modelId="{2BCB13F6-09F0-4A77-8C38-CCEDBB610AD7}" srcId="{93D80F1F-418F-4623-A44A-6269000DD4D6}" destId="{0C9F1E7A-D3F4-4603-BCC7-4816B47544A0}" srcOrd="1" destOrd="0" parTransId="{B2DF5F1E-2C6F-4E3F-A744-BB6CB5F8094C}" sibTransId="{8730763C-A5BC-4138-9D09-0DEABF896B52}"/>
    <dgm:cxn modelId="{B2102DFD-5E96-4C23-9F8C-F6008593E00C}" type="presOf" srcId="{C3F926AB-0718-45C8-9057-54C2588D5E38}" destId="{E0F5D94E-7573-41F2-B162-D027336C214C}" srcOrd="0" destOrd="0" presId="urn:microsoft.com/office/officeart/2005/8/layout/orgChart1"/>
    <dgm:cxn modelId="{554F5548-A661-4C5E-92C2-D0621541D0E7}" type="presParOf" srcId="{D6637D2B-D4E1-49EE-A7E3-07E59BF6CA69}" destId="{8EE6089C-27CE-4512-9A53-9D9A8D9A9BF0}" srcOrd="0" destOrd="0" presId="urn:microsoft.com/office/officeart/2005/8/layout/orgChart1"/>
    <dgm:cxn modelId="{33797805-6EF2-4510-9128-25F40714346B}" type="presParOf" srcId="{8EE6089C-27CE-4512-9A53-9D9A8D9A9BF0}" destId="{85207FC0-81E1-4A1B-9189-F179B457477E}" srcOrd="0" destOrd="0" presId="urn:microsoft.com/office/officeart/2005/8/layout/orgChart1"/>
    <dgm:cxn modelId="{26E9D857-0E3B-41ED-A61B-0E7FADBC300E}" type="presParOf" srcId="{85207FC0-81E1-4A1B-9189-F179B457477E}" destId="{05B4526E-A74A-433D-B23C-EAF2EA2674AA}" srcOrd="0" destOrd="0" presId="urn:microsoft.com/office/officeart/2005/8/layout/orgChart1"/>
    <dgm:cxn modelId="{F24AE867-6E92-48CA-8DEE-CFC46189A016}" type="presParOf" srcId="{85207FC0-81E1-4A1B-9189-F179B457477E}" destId="{365EE5DD-B913-4BBF-8BF6-EB04B0E99724}" srcOrd="1" destOrd="0" presId="urn:microsoft.com/office/officeart/2005/8/layout/orgChart1"/>
    <dgm:cxn modelId="{6C1B59D6-020B-4F89-8577-4CED7888843A}" type="presParOf" srcId="{8EE6089C-27CE-4512-9A53-9D9A8D9A9BF0}" destId="{01FF8B63-1A38-4E21-A5C0-C74A4CC481CC}" srcOrd="1" destOrd="0" presId="urn:microsoft.com/office/officeart/2005/8/layout/orgChart1"/>
    <dgm:cxn modelId="{14DA6CB1-8387-40F6-9EEF-A26F6CB30DFB}" type="presParOf" srcId="{01FF8B63-1A38-4E21-A5C0-C74A4CC481CC}" destId="{FF2EE782-3910-4260-863A-26217D94A3A6}" srcOrd="0" destOrd="0" presId="urn:microsoft.com/office/officeart/2005/8/layout/orgChart1"/>
    <dgm:cxn modelId="{9577D5BF-ABCA-4704-B8FA-7898A4ED80E6}" type="presParOf" srcId="{01FF8B63-1A38-4E21-A5C0-C74A4CC481CC}" destId="{02273993-ABD6-4912-A0D6-694383AC2371}" srcOrd="1" destOrd="0" presId="urn:microsoft.com/office/officeart/2005/8/layout/orgChart1"/>
    <dgm:cxn modelId="{E21EFB46-13E3-4A23-9DD4-6D625B8AB546}" type="presParOf" srcId="{02273993-ABD6-4912-A0D6-694383AC2371}" destId="{4E47AA28-05D1-4748-8EF8-8B098F90BC63}" srcOrd="0" destOrd="0" presId="urn:microsoft.com/office/officeart/2005/8/layout/orgChart1"/>
    <dgm:cxn modelId="{E901062C-1D72-4F5F-81BF-755E8B669F55}" type="presParOf" srcId="{4E47AA28-05D1-4748-8EF8-8B098F90BC63}" destId="{0E062DDD-89CD-44FE-A70B-85A992202E06}" srcOrd="0" destOrd="0" presId="urn:microsoft.com/office/officeart/2005/8/layout/orgChart1"/>
    <dgm:cxn modelId="{3E3B803E-5C4C-4006-AA01-1E5716E9166A}" type="presParOf" srcId="{4E47AA28-05D1-4748-8EF8-8B098F90BC63}" destId="{64907A9F-3D23-4F7F-89E5-24946A33B62E}" srcOrd="1" destOrd="0" presId="urn:microsoft.com/office/officeart/2005/8/layout/orgChart1"/>
    <dgm:cxn modelId="{24058DED-DEF6-4769-9497-B9C04BF4B21E}" type="presParOf" srcId="{02273993-ABD6-4912-A0D6-694383AC2371}" destId="{DAE23A6C-7C4C-42B1-84FA-F9D323782F4B}" srcOrd="1" destOrd="0" presId="urn:microsoft.com/office/officeart/2005/8/layout/orgChart1"/>
    <dgm:cxn modelId="{D355BA1B-EB5C-4DF7-ACE1-CB4628FAF845}" type="presParOf" srcId="{DAE23A6C-7C4C-42B1-84FA-F9D323782F4B}" destId="{834A91BF-9658-4D49-86BA-1450FA515FE9}" srcOrd="0" destOrd="0" presId="urn:microsoft.com/office/officeart/2005/8/layout/orgChart1"/>
    <dgm:cxn modelId="{23122CDC-BCAC-428C-B5CA-B81AA44314F9}" type="presParOf" srcId="{DAE23A6C-7C4C-42B1-84FA-F9D323782F4B}" destId="{B2DA7E65-3A0D-4A21-BA23-6229A90DEB89}" srcOrd="1" destOrd="0" presId="urn:microsoft.com/office/officeart/2005/8/layout/orgChart1"/>
    <dgm:cxn modelId="{14480CCF-BEF4-4F0F-A3E2-4B3B224116A8}" type="presParOf" srcId="{B2DA7E65-3A0D-4A21-BA23-6229A90DEB89}" destId="{FBB468E9-24D8-49C9-AE99-55E574EAF935}" srcOrd="0" destOrd="0" presId="urn:microsoft.com/office/officeart/2005/8/layout/orgChart1"/>
    <dgm:cxn modelId="{61CDA9F1-2B22-421A-90A4-AD10432A6487}" type="presParOf" srcId="{FBB468E9-24D8-49C9-AE99-55E574EAF935}" destId="{B716D120-5CA5-42F3-A2D6-B7DE134C32FB}" srcOrd="0" destOrd="0" presId="urn:microsoft.com/office/officeart/2005/8/layout/orgChart1"/>
    <dgm:cxn modelId="{C9752729-FF97-4F1F-9CEB-F31DFA177E7F}" type="presParOf" srcId="{FBB468E9-24D8-49C9-AE99-55E574EAF935}" destId="{643834D4-8B43-4E68-968E-1E78409F5479}" srcOrd="1" destOrd="0" presId="urn:microsoft.com/office/officeart/2005/8/layout/orgChart1"/>
    <dgm:cxn modelId="{219CF7A8-B721-473A-BBB0-1A12F7D4C157}" type="presParOf" srcId="{B2DA7E65-3A0D-4A21-BA23-6229A90DEB89}" destId="{7F889296-9FF0-4B3C-A3B4-4D6BDEC1AB4B}" srcOrd="1" destOrd="0" presId="urn:microsoft.com/office/officeart/2005/8/layout/orgChart1"/>
    <dgm:cxn modelId="{2660656B-411E-411C-ACD5-FC0F4CC74FEB}" type="presParOf" srcId="{B2DA7E65-3A0D-4A21-BA23-6229A90DEB89}" destId="{4A28DF44-0C62-45F6-843E-E04C0DBFAAF2}" srcOrd="2" destOrd="0" presId="urn:microsoft.com/office/officeart/2005/8/layout/orgChart1"/>
    <dgm:cxn modelId="{BC7F94D5-F4FA-49E5-A8E9-930C587906C3}" type="presParOf" srcId="{DAE23A6C-7C4C-42B1-84FA-F9D323782F4B}" destId="{CB3D2B31-3495-4F47-9E80-54705CC0E9AE}" srcOrd="2" destOrd="0" presId="urn:microsoft.com/office/officeart/2005/8/layout/orgChart1"/>
    <dgm:cxn modelId="{3E3A1F3A-A954-4F09-BBD5-85262F85FBBB}" type="presParOf" srcId="{DAE23A6C-7C4C-42B1-84FA-F9D323782F4B}" destId="{B3C1D6CC-6D78-4C00-8F2D-5FC5C3923A57}" srcOrd="3" destOrd="0" presId="urn:microsoft.com/office/officeart/2005/8/layout/orgChart1"/>
    <dgm:cxn modelId="{E155411A-9105-40EB-B554-7CF2A1A9A025}" type="presParOf" srcId="{B3C1D6CC-6D78-4C00-8F2D-5FC5C3923A57}" destId="{9F5F927F-7EB1-4D23-BDB0-462A782276D7}" srcOrd="0" destOrd="0" presId="urn:microsoft.com/office/officeart/2005/8/layout/orgChart1"/>
    <dgm:cxn modelId="{611A6EC5-97E6-4F65-A986-D49CF9E66AB9}" type="presParOf" srcId="{9F5F927F-7EB1-4D23-BDB0-462A782276D7}" destId="{4C034818-90A9-49BA-B8D7-59516ACF72E7}" srcOrd="0" destOrd="0" presId="urn:microsoft.com/office/officeart/2005/8/layout/orgChart1"/>
    <dgm:cxn modelId="{2CB76C28-C6EA-409F-9DFF-2BEEBC2174C8}" type="presParOf" srcId="{9F5F927F-7EB1-4D23-BDB0-462A782276D7}" destId="{67F35D46-B300-46AF-94EB-056039E2378F}" srcOrd="1" destOrd="0" presId="urn:microsoft.com/office/officeart/2005/8/layout/orgChart1"/>
    <dgm:cxn modelId="{9FFC5193-7EA9-42B1-B82B-F38C88D37458}" type="presParOf" srcId="{B3C1D6CC-6D78-4C00-8F2D-5FC5C3923A57}" destId="{89F97042-CEEF-4F11-9143-7A54F49871B2}" srcOrd="1" destOrd="0" presId="urn:microsoft.com/office/officeart/2005/8/layout/orgChart1"/>
    <dgm:cxn modelId="{DC34372D-1228-458D-8C24-DC3F8C1C9F83}" type="presParOf" srcId="{B3C1D6CC-6D78-4C00-8F2D-5FC5C3923A57}" destId="{30314DF5-67FB-4146-950D-A7D5025CA108}" srcOrd="2" destOrd="0" presId="urn:microsoft.com/office/officeart/2005/8/layout/orgChart1"/>
    <dgm:cxn modelId="{6F4644DD-05A2-43EB-9F8A-647F9A8B8091}" type="presParOf" srcId="{02273993-ABD6-4912-A0D6-694383AC2371}" destId="{9B35C4AE-2F1D-42C9-A09D-33B682B54C35}" srcOrd="2" destOrd="0" presId="urn:microsoft.com/office/officeart/2005/8/layout/orgChart1"/>
    <dgm:cxn modelId="{1EAFD55E-6D5F-4CC7-BA62-444A716498DE}" type="presParOf" srcId="{01FF8B63-1A38-4E21-A5C0-C74A4CC481CC}" destId="{C5730B9E-B6C4-42AD-87E0-690E4A4A83CB}" srcOrd="2" destOrd="0" presId="urn:microsoft.com/office/officeart/2005/8/layout/orgChart1"/>
    <dgm:cxn modelId="{7738DC68-0A70-4B7D-98E9-A1A4CCFF6055}" type="presParOf" srcId="{01FF8B63-1A38-4E21-A5C0-C74A4CC481CC}" destId="{712F7240-B8CD-49FC-9AEA-110533D4B715}" srcOrd="3" destOrd="0" presId="urn:microsoft.com/office/officeart/2005/8/layout/orgChart1"/>
    <dgm:cxn modelId="{15335E43-4061-4746-A884-41D99B8B222F}" type="presParOf" srcId="{712F7240-B8CD-49FC-9AEA-110533D4B715}" destId="{30E04208-3789-4750-AB0B-5DF81CD55F70}" srcOrd="0" destOrd="0" presId="urn:microsoft.com/office/officeart/2005/8/layout/orgChart1"/>
    <dgm:cxn modelId="{DE8BD1F1-0E46-496D-A68B-9C7373DD04BB}" type="presParOf" srcId="{30E04208-3789-4750-AB0B-5DF81CD55F70}" destId="{C69061B4-DBFB-4B13-9B86-D983A9303765}" srcOrd="0" destOrd="0" presId="urn:microsoft.com/office/officeart/2005/8/layout/orgChart1"/>
    <dgm:cxn modelId="{46A2B6AE-5BBF-4239-814A-2B903FAECB97}" type="presParOf" srcId="{30E04208-3789-4750-AB0B-5DF81CD55F70}" destId="{967FECBD-3F03-43C1-B920-736E694573B6}" srcOrd="1" destOrd="0" presId="urn:microsoft.com/office/officeart/2005/8/layout/orgChart1"/>
    <dgm:cxn modelId="{001EE185-FFA5-40FF-8A24-26D4FFC2BB29}" type="presParOf" srcId="{712F7240-B8CD-49FC-9AEA-110533D4B715}" destId="{2B69A14C-FEB6-414D-9B52-B51F4A969DE6}" srcOrd="1" destOrd="0" presId="urn:microsoft.com/office/officeart/2005/8/layout/orgChart1"/>
    <dgm:cxn modelId="{7AD07B90-9D45-417D-B387-BFCD6B33ED58}" type="presParOf" srcId="{2B69A14C-FEB6-414D-9B52-B51F4A969DE6}" destId="{A3368CB4-294A-4291-BAB2-841A6F7A7D30}" srcOrd="0" destOrd="0" presId="urn:microsoft.com/office/officeart/2005/8/layout/orgChart1"/>
    <dgm:cxn modelId="{9FB3FC61-C5FA-4A88-BD57-3AFA457E4FC7}" type="presParOf" srcId="{2B69A14C-FEB6-414D-9B52-B51F4A969DE6}" destId="{1E17211B-564F-461D-AEA5-44F6BCCA6BA9}" srcOrd="1" destOrd="0" presId="urn:microsoft.com/office/officeart/2005/8/layout/orgChart1"/>
    <dgm:cxn modelId="{543B3464-C97C-491E-A528-184B568660D4}" type="presParOf" srcId="{1E17211B-564F-461D-AEA5-44F6BCCA6BA9}" destId="{75F92B91-8422-4D61-BFF0-2D0FAC6C5125}" srcOrd="0" destOrd="0" presId="urn:microsoft.com/office/officeart/2005/8/layout/orgChart1"/>
    <dgm:cxn modelId="{37055EC0-66B7-4300-86B5-6BEB0F393411}" type="presParOf" srcId="{75F92B91-8422-4D61-BFF0-2D0FAC6C5125}" destId="{A9BE950A-F89C-437A-8469-EC0108EAED86}" srcOrd="0" destOrd="0" presId="urn:microsoft.com/office/officeart/2005/8/layout/orgChart1"/>
    <dgm:cxn modelId="{94EFD1F3-303B-4593-BE67-2B81EED8099B}" type="presParOf" srcId="{75F92B91-8422-4D61-BFF0-2D0FAC6C5125}" destId="{2B4CBD6B-EEE5-4CF2-B19A-765C20ADE777}" srcOrd="1" destOrd="0" presId="urn:microsoft.com/office/officeart/2005/8/layout/orgChart1"/>
    <dgm:cxn modelId="{B4DA87EB-60D1-4289-AB34-A1089C4E0FE0}" type="presParOf" srcId="{1E17211B-564F-461D-AEA5-44F6BCCA6BA9}" destId="{1253B984-9E9D-46CC-84FA-949D48D3D956}" srcOrd="1" destOrd="0" presId="urn:microsoft.com/office/officeart/2005/8/layout/orgChart1"/>
    <dgm:cxn modelId="{1958676B-3848-4FE1-BB78-F9D56C36DECC}" type="presParOf" srcId="{1E17211B-564F-461D-AEA5-44F6BCCA6BA9}" destId="{879D33C6-34EE-4A04-9BBE-A722F7281C4F}" srcOrd="2" destOrd="0" presId="urn:microsoft.com/office/officeart/2005/8/layout/orgChart1"/>
    <dgm:cxn modelId="{9A375A8B-0552-4615-9BDA-9A6F1A31150C}" type="presParOf" srcId="{712F7240-B8CD-49FC-9AEA-110533D4B715}" destId="{DD087F6D-63D5-4C31-8C4B-B43F860889AB}" srcOrd="2" destOrd="0" presId="urn:microsoft.com/office/officeart/2005/8/layout/orgChart1"/>
    <dgm:cxn modelId="{4A23248D-7C01-4104-89F2-8E35208C165C}" type="presParOf" srcId="{01FF8B63-1A38-4E21-A5C0-C74A4CC481CC}" destId="{4751217C-DCFA-44F4-BE00-F2AA056C3008}" srcOrd="4" destOrd="0" presId="urn:microsoft.com/office/officeart/2005/8/layout/orgChart1"/>
    <dgm:cxn modelId="{C709C717-1F00-4C6C-A046-180F93DD8943}" type="presParOf" srcId="{01FF8B63-1A38-4E21-A5C0-C74A4CC481CC}" destId="{878519FF-54CA-4218-AE16-EDF071F714B6}" srcOrd="5" destOrd="0" presId="urn:microsoft.com/office/officeart/2005/8/layout/orgChart1"/>
    <dgm:cxn modelId="{6982B636-B320-4B3D-BA4C-01A3C1E20E8B}" type="presParOf" srcId="{878519FF-54CA-4218-AE16-EDF071F714B6}" destId="{C2E06AD8-D9B0-416F-884C-9FB74BB4EF6F}" srcOrd="0" destOrd="0" presId="urn:microsoft.com/office/officeart/2005/8/layout/orgChart1"/>
    <dgm:cxn modelId="{18E95C4D-CE84-4319-9161-27A4C7E29BF7}" type="presParOf" srcId="{C2E06AD8-D9B0-416F-884C-9FB74BB4EF6F}" destId="{46605745-F2E1-4BC5-AA8E-54016AFA5964}" srcOrd="0" destOrd="0" presId="urn:microsoft.com/office/officeart/2005/8/layout/orgChart1"/>
    <dgm:cxn modelId="{6B1C816B-D826-45C5-89C1-BCA3D93A47E7}" type="presParOf" srcId="{C2E06AD8-D9B0-416F-884C-9FB74BB4EF6F}" destId="{88A08C98-0FAF-402B-8956-270E7B325EFD}" srcOrd="1" destOrd="0" presId="urn:microsoft.com/office/officeart/2005/8/layout/orgChart1"/>
    <dgm:cxn modelId="{EF9DA7EF-D950-4590-988B-7B1FDF3C75B2}" type="presParOf" srcId="{878519FF-54CA-4218-AE16-EDF071F714B6}" destId="{5C2676EC-063A-4272-A3E8-C4E540DDAD33}" srcOrd="1" destOrd="0" presId="urn:microsoft.com/office/officeart/2005/8/layout/orgChart1"/>
    <dgm:cxn modelId="{2CFCCDD4-8885-4E27-A342-58C4FC133966}" type="presParOf" srcId="{5C2676EC-063A-4272-A3E8-C4E540DDAD33}" destId="{E0F5D94E-7573-41F2-B162-D027336C214C}" srcOrd="0" destOrd="0" presId="urn:microsoft.com/office/officeart/2005/8/layout/orgChart1"/>
    <dgm:cxn modelId="{7E14E350-B88D-4C3F-A667-CA600B057C02}" type="presParOf" srcId="{5C2676EC-063A-4272-A3E8-C4E540DDAD33}" destId="{58307FF6-F151-4D6D-8CFC-79F7180ADFDF}" srcOrd="1" destOrd="0" presId="urn:microsoft.com/office/officeart/2005/8/layout/orgChart1"/>
    <dgm:cxn modelId="{D572D1E8-B328-4497-AD83-23B59FF661D6}" type="presParOf" srcId="{58307FF6-F151-4D6D-8CFC-79F7180ADFDF}" destId="{F7157C53-BFBE-4A68-BC65-A449E12BD9EF}" srcOrd="0" destOrd="0" presId="urn:microsoft.com/office/officeart/2005/8/layout/orgChart1"/>
    <dgm:cxn modelId="{B0D71376-7E1C-4898-A63A-408B6BF86A4C}" type="presParOf" srcId="{F7157C53-BFBE-4A68-BC65-A449E12BD9EF}" destId="{C992DD7C-FF5C-4EA2-89BC-52558C958849}" srcOrd="0" destOrd="0" presId="urn:microsoft.com/office/officeart/2005/8/layout/orgChart1"/>
    <dgm:cxn modelId="{BC49F5DD-1860-480C-B429-7D8345DF0F4E}" type="presParOf" srcId="{F7157C53-BFBE-4A68-BC65-A449E12BD9EF}" destId="{933D338F-9E44-4883-A277-DC1D3F537261}" srcOrd="1" destOrd="0" presId="urn:microsoft.com/office/officeart/2005/8/layout/orgChart1"/>
    <dgm:cxn modelId="{E9F32B46-B837-4FF9-8293-D77E3FA95542}" type="presParOf" srcId="{58307FF6-F151-4D6D-8CFC-79F7180ADFDF}" destId="{FD0D224E-42DB-487A-ABF0-AAA23973CC7D}" srcOrd="1" destOrd="0" presId="urn:microsoft.com/office/officeart/2005/8/layout/orgChart1"/>
    <dgm:cxn modelId="{BC1DB099-2E89-4CF8-8A2A-D1618A7C793A}" type="presParOf" srcId="{58307FF6-F151-4D6D-8CFC-79F7180ADFDF}" destId="{B8F8DECA-A0CD-42C1-892C-8B5E51976587}" srcOrd="2" destOrd="0" presId="urn:microsoft.com/office/officeart/2005/8/layout/orgChart1"/>
    <dgm:cxn modelId="{65CD4867-2BED-42E5-880D-5FDB3AEDA9C4}" type="presParOf" srcId="{878519FF-54CA-4218-AE16-EDF071F714B6}" destId="{81503862-C631-48CD-902A-4524D27E2E70}" srcOrd="2" destOrd="0" presId="urn:microsoft.com/office/officeart/2005/8/layout/orgChart1"/>
    <dgm:cxn modelId="{A9BEBA34-BFB4-40FF-845E-3031D02BCE58}" type="presParOf" srcId="{01FF8B63-1A38-4E21-A5C0-C74A4CC481CC}" destId="{EA4B2F62-72ED-4823-B999-5CC908583330}" srcOrd="6" destOrd="0" presId="urn:microsoft.com/office/officeart/2005/8/layout/orgChart1"/>
    <dgm:cxn modelId="{9D872446-74BA-4BB7-9F24-464CE20462CE}" type="presParOf" srcId="{01FF8B63-1A38-4E21-A5C0-C74A4CC481CC}" destId="{93DC7DF2-8E31-4161-B591-0B81954F87B0}" srcOrd="7" destOrd="0" presId="urn:microsoft.com/office/officeart/2005/8/layout/orgChart1"/>
    <dgm:cxn modelId="{25C6C04C-B901-4461-8757-DEA29D6F05B5}" type="presParOf" srcId="{93DC7DF2-8E31-4161-B591-0B81954F87B0}" destId="{646FC6BE-12FB-461B-A9C6-334611AA04FB}" srcOrd="0" destOrd="0" presId="urn:microsoft.com/office/officeart/2005/8/layout/orgChart1"/>
    <dgm:cxn modelId="{09CB36CE-ABA6-4FC5-8E19-9E4DFA90DEEF}" type="presParOf" srcId="{646FC6BE-12FB-461B-A9C6-334611AA04FB}" destId="{3B3712DC-5211-4ED9-A311-318D377D02DB}" srcOrd="0" destOrd="0" presId="urn:microsoft.com/office/officeart/2005/8/layout/orgChart1"/>
    <dgm:cxn modelId="{F1FF6C46-4550-4B8B-AE95-EF0D5D55C714}" type="presParOf" srcId="{646FC6BE-12FB-461B-A9C6-334611AA04FB}" destId="{D99344CF-AE79-4FD0-B474-7D5E5667D3BD}" srcOrd="1" destOrd="0" presId="urn:microsoft.com/office/officeart/2005/8/layout/orgChart1"/>
    <dgm:cxn modelId="{6D039621-4E10-4CB2-94F7-F9BD85865B2C}" type="presParOf" srcId="{93DC7DF2-8E31-4161-B591-0B81954F87B0}" destId="{C7A97385-5E73-47A2-8952-4E5BCD9666A4}" srcOrd="1" destOrd="0" presId="urn:microsoft.com/office/officeart/2005/8/layout/orgChart1"/>
    <dgm:cxn modelId="{71D892AE-45DD-46B0-8A61-1171451B7A3C}" type="presParOf" srcId="{C7A97385-5E73-47A2-8952-4E5BCD9666A4}" destId="{B775FE28-A0CF-4BFA-8DF1-52B651FEE7E1}" srcOrd="0" destOrd="0" presId="urn:microsoft.com/office/officeart/2005/8/layout/orgChart1"/>
    <dgm:cxn modelId="{B9AE55CC-4F9D-4FCB-A57B-0E5E3D522A73}" type="presParOf" srcId="{C7A97385-5E73-47A2-8952-4E5BCD9666A4}" destId="{6295C482-FE8E-4489-BB5E-424BCDA0EE7E}" srcOrd="1" destOrd="0" presId="urn:microsoft.com/office/officeart/2005/8/layout/orgChart1"/>
    <dgm:cxn modelId="{AE61755D-9332-4032-BF36-398710A27BB1}" type="presParOf" srcId="{6295C482-FE8E-4489-BB5E-424BCDA0EE7E}" destId="{85135CFF-4BEE-4DB4-8E9C-3CD33209CB75}" srcOrd="0" destOrd="0" presId="urn:microsoft.com/office/officeart/2005/8/layout/orgChart1"/>
    <dgm:cxn modelId="{81AAC83C-3F4E-4212-9E60-C8E1D77408AD}" type="presParOf" srcId="{85135CFF-4BEE-4DB4-8E9C-3CD33209CB75}" destId="{E1C964B1-3562-45F1-88D7-C6873737E2AA}" srcOrd="0" destOrd="0" presId="urn:microsoft.com/office/officeart/2005/8/layout/orgChart1"/>
    <dgm:cxn modelId="{679F7120-27CF-43B0-ABC1-3A190D2D4F71}" type="presParOf" srcId="{85135CFF-4BEE-4DB4-8E9C-3CD33209CB75}" destId="{FA7F0577-7B3B-4586-8F45-B07D48D68C04}" srcOrd="1" destOrd="0" presId="urn:microsoft.com/office/officeart/2005/8/layout/orgChart1"/>
    <dgm:cxn modelId="{FFB5A4C4-B291-4D9F-8D57-5947A4DB2AA3}" type="presParOf" srcId="{6295C482-FE8E-4489-BB5E-424BCDA0EE7E}" destId="{BE6D8977-2D80-49CF-A923-AA4B68296E4C}" srcOrd="1" destOrd="0" presId="urn:microsoft.com/office/officeart/2005/8/layout/orgChart1"/>
    <dgm:cxn modelId="{B145C010-CD58-4500-A503-BD5E149C0864}" type="presParOf" srcId="{6295C482-FE8E-4489-BB5E-424BCDA0EE7E}" destId="{38C33DCB-51F2-40A7-81E7-3FD10712A7C2}" srcOrd="2" destOrd="0" presId="urn:microsoft.com/office/officeart/2005/8/layout/orgChart1"/>
    <dgm:cxn modelId="{4525EDF4-E1EB-4BFB-AFE8-4739EDE7FDB8}" type="presParOf" srcId="{C7A97385-5E73-47A2-8952-4E5BCD9666A4}" destId="{84CE1AF8-99C7-423A-B8BA-CCED2B6622F3}" srcOrd="2" destOrd="0" presId="urn:microsoft.com/office/officeart/2005/8/layout/orgChart1"/>
    <dgm:cxn modelId="{8F20137F-5786-46F4-8D89-7FBCF52BDB5E}" type="presParOf" srcId="{C7A97385-5E73-47A2-8952-4E5BCD9666A4}" destId="{1ED9B006-CAFE-4168-9AA5-E63D44E19106}" srcOrd="3" destOrd="0" presId="urn:microsoft.com/office/officeart/2005/8/layout/orgChart1"/>
    <dgm:cxn modelId="{E97316BA-967A-44E8-8C86-7C7A64D075A6}" type="presParOf" srcId="{1ED9B006-CAFE-4168-9AA5-E63D44E19106}" destId="{89CA85DE-D9E4-49E6-A86A-71FBABC2523B}" srcOrd="0" destOrd="0" presId="urn:microsoft.com/office/officeart/2005/8/layout/orgChart1"/>
    <dgm:cxn modelId="{34831E0A-0C94-4F18-9777-CA874BE4A77D}" type="presParOf" srcId="{89CA85DE-D9E4-49E6-A86A-71FBABC2523B}" destId="{BAD7FED7-1221-43AB-B8F6-5BA534E57CD5}" srcOrd="0" destOrd="0" presId="urn:microsoft.com/office/officeart/2005/8/layout/orgChart1"/>
    <dgm:cxn modelId="{3BD83812-46A2-48FB-9853-EF90EF35BC44}" type="presParOf" srcId="{89CA85DE-D9E4-49E6-A86A-71FBABC2523B}" destId="{EC378013-587B-4F34-926A-C09D0BE039DF}" srcOrd="1" destOrd="0" presId="urn:microsoft.com/office/officeart/2005/8/layout/orgChart1"/>
    <dgm:cxn modelId="{1D08F4CA-BA81-472B-B911-502EAE1CE3BA}" type="presParOf" srcId="{1ED9B006-CAFE-4168-9AA5-E63D44E19106}" destId="{689E04B2-71F5-4C8E-BB41-06F5E167D402}" srcOrd="1" destOrd="0" presId="urn:microsoft.com/office/officeart/2005/8/layout/orgChart1"/>
    <dgm:cxn modelId="{9C5D55F7-A4CA-4E19-BE36-68D6CE303E53}" type="presParOf" srcId="{1ED9B006-CAFE-4168-9AA5-E63D44E19106}" destId="{1FEC692A-C919-467D-9B5A-4D98893A9D9D}" srcOrd="2" destOrd="0" presId="urn:microsoft.com/office/officeart/2005/8/layout/orgChart1"/>
    <dgm:cxn modelId="{4CE8067D-F532-49BC-B357-94D8042B86C9}" type="presParOf" srcId="{93DC7DF2-8E31-4161-B591-0B81954F87B0}" destId="{A18A5A41-279D-4937-94B7-356C0AF7F023}" srcOrd="2" destOrd="0" presId="urn:microsoft.com/office/officeart/2005/8/layout/orgChart1"/>
    <dgm:cxn modelId="{A4A09129-ABF4-4DAC-BAFC-3AA2622C6474}" type="presParOf" srcId="{01FF8B63-1A38-4E21-A5C0-C74A4CC481CC}" destId="{C4D97824-8290-48E3-8246-2C1782A91C87}" srcOrd="8" destOrd="0" presId="urn:microsoft.com/office/officeart/2005/8/layout/orgChart1"/>
    <dgm:cxn modelId="{4F449118-B9B2-4D93-9632-3204294A028E}" type="presParOf" srcId="{01FF8B63-1A38-4E21-A5C0-C74A4CC481CC}" destId="{51CAE81C-A783-406F-A710-E858991ADC34}" srcOrd="9" destOrd="0" presId="urn:microsoft.com/office/officeart/2005/8/layout/orgChart1"/>
    <dgm:cxn modelId="{CAD83D37-FA50-4A8D-A727-2637523F6BA4}" type="presParOf" srcId="{51CAE81C-A783-406F-A710-E858991ADC34}" destId="{505EB091-4829-451D-A999-31F01135DCB3}" srcOrd="0" destOrd="0" presId="urn:microsoft.com/office/officeart/2005/8/layout/orgChart1"/>
    <dgm:cxn modelId="{967BEC31-7DC0-41FD-9FA6-070C92756060}" type="presParOf" srcId="{505EB091-4829-451D-A999-31F01135DCB3}" destId="{05FDBCAA-617A-4FA2-9F13-6826DE62CE1E}" srcOrd="0" destOrd="0" presId="urn:microsoft.com/office/officeart/2005/8/layout/orgChart1"/>
    <dgm:cxn modelId="{706E3232-F00A-4089-9CD7-6E2B2B735C90}" type="presParOf" srcId="{505EB091-4829-451D-A999-31F01135DCB3}" destId="{4320A4EF-D74A-41BB-B84B-711F1D2D222F}" srcOrd="1" destOrd="0" presId="urn:microsoft.com/office/officeart/2005/8/layout/orgChart1"/>
    <dgm:cxn modelId="{1BB37C84-7310-432C-B597-76B138201351}" type="presParOf" srcId="{51CAE81C-A783-406F-A710-E858991ADC34}" destId="{B44CC416-CAF9-4A35-A294-FFD5D189F7EF}" srcOrd="1" destOrd="0" presId="urn:microsoft.com/office/officeart/2005/8/layout/orgChart1"/>
    <dgm:cxn modelId="{E634D1B4-5C12-4CAE-8E20-5C643D471A6F}" type="presParOf" srcId="{B44CC416-CAF9-4A35-A294-FFD5D189F7EF}" destId="{13199A9B-E514-4F2D-B467-F37949027BB2}" srcOrd="0" destOrd="0" presId="urn:microsoft.com/office/officeart/2005/8/layout/orgChart1"/>
    <dgm:cxn modelId="{E767D054-9883-4305-961D-C7AA3DEF1A07}" type="presParOf" srcId="{B44CC416-CAF9-4A35-A294-FFD5D189F7EF}" destId="{B5EE1968-5A2D-4B7F-8557-3EDD1C8AB134}" srcOrd="1" destOrd="0" presId="urn:microsoft.com/office/officeart/2005/8/layout/orgChart1"/>
    <dgm:cxn modelId="{EEF3BDB8-0549-4A9A-8D1F-7263462386DA}" type="presParOf" srcId="{B5EE1968-5A2D-4B7F-8557-3EDD1C8AB134}" destId="{C47FB5DB-7F80-4F07-84C3-F2148C46D829}" srcOrd="0" destOrd="0" presId="urn:microsoft.com/office/officeart/2005/8/layout/orgChart1"/>
    <dgm:cxn modelId="{E071116B-AEB7-4D7D-8CAD-2FD4ABFD3F1C}" type="presParOf" srcId="{C47FB5DB-7F80-4F07-84C3-F2148C46D829}" destId="{3349AAAA-1451-438F-90D8-82CFE01D4C07}" srcOrd="0" destOrd="0" presId="urn:microsoft.com/office/officeart/2005/8/layout/orgChart1"/>
    <dgm:cxn modelId="{668B28CA-36B1-4531-875F-BCE705B512C0}" type="presParOf" srcId="{C47FB5DB-7F80-4F07-84C3-F2148C46D829}" destId="{5E92B027-48CE-4513-BA77-418C6E7D2FB0}" srcOrd="1" destOrd="0" presId="urn:microsoft.com/office/officeart/2005/8/layout/orgChart1"/>
    <dgm:cxn modelId="{C33BCE46-B141-4A06-A084-0C04FB86EE60}" type="presParOf" srcId="{B5EE1968-5A2D-4B7F-8557-3EDD1C8AB134}" destId="{802307A4-BE74-43FB-A06C-E88924D7332F}" srcOrd="1" destOrd="0" presId="urn:microsoft.com/office/officeart/2005/8/layout/orgChart1"/>
    <dgm:cxn modelId="{8011DEB5-222B-4AF3-8DFE-DF17BA34CD91}" type="presParOf" srcId="{B5EE1968-5A2D-4B7F-8557-3EDD1C8AB134}" destId="{6F4F2556-37B6-4E28-B373-8FB1F764107E}" srcOrd="2" destOrd="0" presId="urn:microsoft.com/office/officeart/2005/8/layout/orgChart1"/>
    <dgm:cxn modelId="{977DF9F5-8F56-409F-9411-4784C2DB5125}" type="presParOf" srcId="{51CAE81C-A783-406F-A710-E858991ADC34}" destId="{048267EE-7D42-4D11-A3F1-5036ABE63B33}" srcOrd="2" destOrd="0" presId="urn:microsoft.com/office/officeart/2005/8/layout/orgChart1"/>
    <dgm:cxn modelId="{B4E8BFE0-16C2-4BAB-A6A1-148735953C17}" type="presParOf" srcId="{8EE6089C-27CE-4512-9A53-9D9A8D9A9BF0}" destId="{11A428AD-B4E6-48CC-A4E9-A4689271F9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2C1D8C-DE45-4077-93C2-F04F2A9D6ED1}" type="doc">
      <dgm:prSet loTypeId="urn:microsoft.com/office/officeart/2005/8/layout/orgChart1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1FEB26-8492-4D44-A72E-0C97FA9353C7}">
      <dgm:prSet phldrT="[Text]"/>
      <dgm:spPr/>
      <dgm:t>
        <a:bodyPr/>
        <a:lstStyle/>
        <a:p>
          <a:r>
            <a:rPr lang="en-US" dirty="0"/>
            <a:t>School</a:t>
          </a:r>
        </a:p>
      </dgm:t>
    </dgm:pt>
    <dgm:pt modelId="{C7E5A4BB-ABC9-45C4-A2ED-7B83933756B0}" type="parTrans" cxnId="{9BEC5C84-4884-4625-B0E8-86AFB80974E3}">
      <dgm:prSet/>
      <dgm:spPr/>
      <dgm:t>
        <a:bodyPr/>
        <a:lstStyle/>
        <a:p>
          <a:endParaRPr lang="en-US"/>
        </a:p>
      </dgm:t>
    </dgm:pt>
    <dgm:pt modelId="{C66F29E8-2B6F-4C0D-89C1-7465893DA964}" type="sibTrans" cxnId="{9BEC5C84-4884-4625-B0E8-86AFB80974E3}">
      <dgm:prSet/>
      <dgm:spPr/>
      <dgm:t>
        <a:bodyPr/>
        <a:lstStyle/>
        <a:p>
          <a:endParaRPr lang="en-US"/>
        </a:p>
      </dgm:t>
    </dgm:pt>
    <dgm:pt modelId="{4975B55C-9E68-43EB-AD1E-8E5CFF3393B8}">
      <dgm:prSet phldrT="[Text]"/>
      <dgm:spPr/>
      <dgm:t>
        <a:bodyPr/>
        <a:lstStyle/>
        <a:p>
          <a:r>
            <a:rPr lang="en-US" dirty="0"/>
            <a:t>Social</a:t>
          </a:r>
        </a:p>
      </dgm:t>
    </dgm:pt>
    <dgm:pt modelId="{8B2EC43F-955F-4942-8C81-B3F7EA585ECE}" type="parTrans" cxnId="{5F5DB485-A143-4C70-94CE-A5F24C338947}">
      <dgm:prSet/>
      <dgm:spPr/>
      <dgm:t>
        <a:bodyPr/>
        <a:lstStyle/>
        <a:p>
          <a:endParaRPr lang="en-US"/>
        </a:p>
      </dgm:t>
    </dgm:pt>
    <dgm:pt modelId="{869CA29A-B838-48A5-B626-F4218BC83A22}" type="sibTrans" cxnId="{5F5DB485-A143-4C70-94CE-A5F24C338947}">
      <dgm:prSet/>
      <dgm:spPr/>
      <dgm:t>
        <a:bodyPr/>
        <a:lstStyle/>
        <a:p>
          <a:endParaRPr lang="en-US"/>
        </a:p>
      </dgm:t>
    </dgm:pt>
    <dgm:pt modelId="{755648F5-D443-447B-91DC-F36C2C1DF2B1}">
      <dgm:prSet phldrT="[Text]"/>
      <dgm:spPr/>
      <dgm:t>
        <a:bodyPr/>
        <a:lstStyle/>
        <a:p>
          <a:r>
            <a:rPr lang="en-US" dirty="0"/>
            <a:t>Cognitive</a:t>
          </a:r>
        </a:p>
      </dgm:t>
    </dgm:pt>
    <dgm:pt modelId="{553E95DE-0BDF-42A4-8642-3A2F02622ABF}" type="parTrans" cxnId="{E4B48E91-C0E6-43AF-A53F-842B3392AC68}">
      <dgm:prSet/>
      <dgm:spPr/>
      <dgm:t>
        <a:bodyPr/>
        <a:lstStyle/>
        <a:p>
          <a:endParaRPr lang="en-US"/>
        </a:p>
      </dgm:t>
    </dgm:pt>
    <dgm:pt modelId="{6E2B7818-B887-4829-B675-8032B1F88E8A}" type="sibTrans" cxnId="{E4B48E91-C0E6-43AF-A53F-842B3392AC68}">
      <dgm:prSet/>
      <dgm:spPr/>
      <dgm:t>
        <a:bodyPr/>
        <a:lstStyle/>
        <a:p>
          <a:endParaRPr lang="en-US"/>
        </a:p>
      </dgm:t>
    </dgm:pt>
    <dgm:pt modelId="{0DADABB6-9BA4-4896-8981-97899E8B94F1}">
      <dgm:prSet phldrT="[Text]"/>
      <dgm:spPr/>
      <dgm:t>
        <a:bodyPr/>
        <a:lstStyle/>
        <a:p>
          <a:r>
            <a:rPr lang="en-US" dirty="0"/>
            <a:t>Sensory</a:t>
          </a:r>
        </a:p>
      </dgm:t>
    </dgm:pt>
    <dgm:pt modelId="{6082F0F5-90F8-4D49-854D-865D8C2846CA}" type="parTrans" cxnId="{0FA479FE-0FC4-4371-BEAE-FFDFAF2B78BE}">
      <dgm:prSet/>
      <dgm:spPr/>
      <dgm:t>
        <a:bodyPr/>
        <a:lstStyle/>
        <a:p>
          <a:endParaRPr lang="en-US"/>
        </a:p>
      </dgm:t>
    </dgm:pt>
    <dgm:pt modelId="{DBD2880D-3AA7-462D-ACCA-6617E2B32472}" type="sibTrans" cxnId="{0FA479FE-0FC4-4371-BEAE-FFDFAF2B78BE}">
      <dgm:prSet/>
      <dgm:spPr/>
      <dgm:t>
        <a:bodyPr/>
        <a:lstStyle/>
        <a:p>
          <a:endParaRPr lang="en-US"/>
        </a:p>
      </dgm:t>
    </dgm:pt>
    <dgm:pt modelId="{73E1467B-2B03-4F80-8BEE-92358DA08AC8}">
      <dgm:prSet phldrT="[Text]"/>
      <dgm:spPr/>
      <dgm:t>
        <a:bodyPr/>
        <a:lstStyle/>
        <a:p>
          <a:r>
            <a:rPr lang="en-US" dirty="0"/>
            <a:t>Withdrawing from group activities</a:t>
          </a:r>
        </a:p>
      </dgm:t>
    </dgm:pt>
    <dgm:pt modelId="{3A52A948-B881-4271-9DBC-047C587C3BF8}" type="parTrans" cxnId="{1C43E20F-C91D-4B24-A0E3-D62080B689C3}">
      <dgm:prSet/>
      <dgm:spPr/>
      <dgm:t>
        <a:bodyPr/>
        <a:lstStyle/>
        <a:p>
          <a:endParaRPr lang="en-US"/>
        </a:p>
      </dgm:t>
    </dgm:pt>
    <dgm:pt modelId="{A7A8E989-E3F0-4819-929B-B77DBB7C11E2}" type="sibTrans" cxnId="{1C43E20F-C91D-4B24-A0E3-D62080B689C3}">
      <dgm:prSet/>
      <dgm:spPr/>
      <dgm:t>
        <a:bodyPr/>
        <a:lstStyle/>
        <a:p>
          <a:endParaRPr lang="en-US"/>
        </a:p>
      </dgm:t>
    </dgm:pt>
    <dgm:pt modelId="{4F8C48C1-F581-47DA-AA7A-40456F253E42}">
      <dgm:prSet phldrT="[Text]"/>
      <dgm:spPr/>
      <dgm:t>
        <a:bodyPr/>
        <a:lstStyle/>
        <a:p>
          <a:r>
            <a:rPr lang="en-US" dirty="0"/>
            <a:t>Avoiding social interactions with peers</a:t>
          </a:r>
        </a:p>
      </dgm:t>
    </dgm:pt>
    <dgm:pt modelId="{F7A3AA8D-B803-4EF4-A11C-7DB229BA76B8}" type="parTrans" cxnId="{83A278B1-23F4-4C48-A2E5-932C66D80955}">
      <dgm:prSet/>
      <dgm:spPr/>
      <dgm:t>
        <a:bodyPr/>
        <a:lstStyle/>
        <a:p>
          <a:endParaRPr lang="en-US"/>
        </a:p>
      </dgm:t>
    </dgm:pt>
    <dgm:pt modelId="{C224391C-ED0F-4098-932F-E4957F46E7A7}" type="sibTrans" cxnId="{83A278B1-23F4-4C48-A2E5-932C66D80955}">
      <dgm:prSet/>
      <dgm:spPr/>
      <dgm:t>
        <a:bodyPr/>
        <a:lstStyle/>
        <a:p>
          <a:endParaRPr lang="en-US"/>
        </a:p>
      </dgm:t>
    </dgm:pt>
    <dgm:pt modelId="{F9C157EB-F27F-4EC4-BF3E-1DE8F5F46B3F}">
      <dgm:prSet phldrT="[Text]"/>
      <dgm:spPr/>
      <dgm:t>
        <a:bodyPr/>
        <a:lstStyle/>
        <a:p>
          <a:r>
            <a:rPr lang="en-US" dirty="0"/>
            <a:t>Trouble understanding group instruction or classroom expectations</a:t>
          </a:r>
        </a:p>
      </dgm:t>
    </dgm:pt>
    <dgm:pt modelId="{F3B327E1-80CA-4705-A170-29B250D8EE70}" type="parTrans" cxnId="{C7A99F92-35BF-4887-9F03-1A243FED8E67}">
      <dgm:prSet/>
      <dgm:spPr/>
      <dgm:t>
        <a:bodyPr/>
        <a:lstStyle/>
        <a:p>
          <a:endParaRPr lang="en-US"/>
        </a:p>
      </dgm:t>
    </dgm:pt>
    <dgm:pt modelId="{434B7177-F7FE-462F-AAFF-6DA8DFF7E743}" type="sibTrans" cxnId="{C7A99F92-35BF-4887-9F03-1A243FED8E67}">
      <dgm:prSet/>
      <dgm:spPr/>
      <dgm:t>
        <a:bodyPr/>
        <a:lstStyle/>
        <a:p>
          <a:endParaRPr lang="en-US"/>
        </a:p>
      </dgm:t>
    </dgm:pt>
    <dgm:pt modelId="{BA2B5C59-A961-4E18-A175-7304243FA7D1}">
      <dgm:prSet phldrT="[Text]"/>
      <dgm:spPr/>
      <dgm:t>
        <a:bodyPr/>
        <a:lstStyle/>
        <a:p>
          <a:r>
            <a:rPr lang="en-US" dirty="0"/>
            <a:t>Sensitivity to lights and sounds</a:t>
          </a:r>
        </a:p>
      </dgm:t>
    </dgm:pt>
    <dgm:pt modelId="{478F3E37-448B-40A3-AC7D-7097C18A96D9}" type="parTrans" cxnId="{1061AAC7-9547-4602-B6DB-382528804445}">
      <dgm:prSet/>
      <dgm:spPr/>
      <dgm:t>
        <a:bodyPr/>
        <a:lstStyle/>
        <a:p>
          <a:endParaRPr lang="en-US"/>
        </a:p>
      </dgm:t>
    </dgm:pt>
    <dgm:pt modelId="{981D2EC3-04A5-451A-8CB2-E94BE77E747F}" type="sibTrans" cxnId="{1061AAC7-9547-4602-B6DB-382528804445}">
      <dgm:prSet/>
      <dgm:spPr/>
      <dgm:t>
        <a:bodyPr/>
        <a:lstStyle/>
        <a:p>
          <a:endParaRPr lang="en-US"/>
        </a:p>
      </dgm:t>
    </dgm:pt>
    <dgm:pt modelId="{32F2A666-ED36-446D-8C89-E677A5584B24}">
      <dgm:prSet phldrT="[Text]"/>
      <dgm:spPr/>
      <dgm:t>
        <a:bodyPr/>
        <a:lstStyle/>
        <a:p>
          <a:r>
            <a:rPr lang="en-US" dirty="0"/>
            <a:t>May dislike the gym, cafeteria, the hallways during passing periods</a:t>
          </a:r>
        </a:p>
      </dgm:t>
    </dgm:pt>
    <dgm:pt modelId="{50CDFDCD-D162-4E25-93C5-36FFFDB5E683}" type="parTrans" cxnId="{D4EE1A46-21C6-4BE3-AD42-99C817772632}">
      <dgm:prSet/>
      <dgm:spPr/>
      <dgm:t>
        <a:bodyPr/>
        <a:lstStyle/>
        <a:p>
          <a:endParaRPr lang="en-US"/>
        </a:p>
      </dgm:t>
    </dgm:pt>
    <dgm:pt modelId="{A50866EC-1036-4132-9671-1B40E4A7A0CA}" type="sibTrans" cxnId="{D4EE1A46-21C6-4BE3-AD42-99C817772632}">
      <dgm:prSet/>
      <dgm:spPr/>
      <dgm:t>
        <a:bodyPr/>
        <a:lstStyle/>
        <a:p>
          <a:endParaRPr lang="en-US"/>
        </a:p>
      </dgm:t>
    </dgm:pt>
    <dgm:pt modelId="{381193DA-4E8D-4DFF-8DD2-045B7A73963B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EF1AC08C-A576-4CE4-A079-A8B43E1C6E45}" type="parTrans" cxnId="{31FCC46B-B7D8-4EA0-9E09-41AC3D459AB4}">
      <dgm:prSet/>
      <dgm:spPr/>
      <dgm:t>
        <a:bodyPr/>
        <a:lstStyle/>
        <a:p>
          <a:endParaRPr lang="en-US"/>
        </a:p>
      </dgm:t>
    </dgm:pt>
    <dgm:pt modelId="{4C50E6FF-09B7-43C1-A0C9-C138870437E9}" type="sibTrans" cxnId="{31FCC46B-B7D8-4EA0-9E09-41AC3D459AB4}">
      <dgm:prSet/>
      <dgm:spPr/>
      <dgm:t>
        <a:bodyPr/>
        <a:lstStyle/>
        <a:p>
          <a:endParaRPr lang="en-US"/>
        </a:p>
      </dgm:t>
    </dgm:pt>
    <dgm:pt modelId="{73B096AF-C30E-4E2F-BAA4-63EFB06D090F}">
      <dgm:prSet phldrT="[Text]"/>
      <dgm:spPr/>
      <dgm:t>
        <a:bodyPr/>
        <a:lstStyle/>
        <a:p>
          <a:r>
            <a:rPr lang="en-US" dirty="0"/>
            <a:t>Difficulty expressing needs and wants</a:t>
          </a:r>
        </a:p>
      </dgm:t>
    </dgm:pt>
    <dgm:pt modelId="{679E1411-88A7-4402-9E39-C3B9C9E7453F}" type="parTrans" cxnId="{FF5556F5-F14D-4445-8992-B86A32AD86D3}">
      <dgm:prSet/>
      <dgm:spPr/>
      <dgm:t>
        <a:bodyPr/>
        <a:lstStyle/>
        <a:p>
          <a:endParaRPr lang="en-US"/>
        </a:p>
      </dgm:t>
    </dgm:pt>
    <dgm:pt modelId="{39DF820E-D108-4DA2-9946-4B5E515E61DC}" type="sibTrans" cxnId="{FF5556F5-F14D-4445-8992-B86A32AD86D3}">
      <dgm:prSet/>
      <dgm:spPr/>
      <dgm:t>
        <a:bodyPr/>
        <a:lstStyle/>
        <a:p>
          <a:endParaRPr lang="en-US"/>
        </a:p>
      </dgm:t>
    </dgm:pt>
    <dgm:pt modelId="{5F69E26B-9794-4AD3-BAA3-E220AE9CA55A}">
      <dgm:prSet phldrT="[Text]"/>
      <dgm:spPr/>
      <dgm:t>
        <a:bodyPr/>
        <a:lstStyle/>
        <a:p>
          <a:r>
            <a:rPr lang="en-US" dirty="0"/>
            <a:t>Difficulty understanding nonverbal cues from teachers and peers</a:t>
          </a:r>
        </a:p>
      </dgm:t>
    </dgm:pt>
    <dgm:pt modelId="{086F0FD6-FC16-4EEC-BD95-C23416CD502B}" type="parTrans" cxnId="{5189BF3E-8EAC-46B7-A5D6-6165A20F88EF}">
      <dgm:prSet/>
      <dgm:spPr/>
      <dgm:t>
        <a:bodyPr/>
        <a:lstStyle/>
        <a:p>
          <a:endParaRPr lang="en-US"/>
        </a:p>
      </dgm:t>
    </dgm:pt>
    <dgm:pt modelId="{3337581C-EDE6-4625-B74C-5DFFB850D697}" type="sibTrans" cxnId="{5189BF3E-8EAC-46B7-A5D6-6165A20F88EF}">
      <dgm:prSet/>
      <dgm:spPr/>
      <dgm:t>
        <a:bodyPr/>
        <a:lstStyle/>
        <a:p>
          <a:endParaRPr lang="en-US"/>
        </a:p>
      </dgm:t>
    </dgm:pt>
    <dgm:pt modelId="{9ABD1FF5-D014-44AD-97AC-38B7E9D58687}">
      <dgm:prSet phldrT="[Text]"/>
      <dgm:spPr/>
      <dgm:t>
        <a:bodyPr/>
        <a:lstStyle/>
        <a:p>
          <a:r>
            <a:rPr lang="en-US" dirty="0"/>
            <a:t>Repetitive behaviors and restricted interests</a:t>
          </a:r>
        </a:p>
      </dgm:t>
    </dgm:pt>
    <dgm:pt modelId="{85C7476E-8650-4478-8B8F-17C55C5842D4}" type="parTrans" cxnId="{E51A6E59-448B-49A7-8F46-FD23F21B0B2C}">
      <dgm:prSet/>
      <dgm:spPr/>
      <dgm:t>
        <a:bodyPr/>
        <a:lstStyle/>
        <a:p>
          <a:endParaRPr lang="en-US"/>
        </a:p>
      </dgm:t>
    </dgm:pt>
    <dgm:pt modelId="{150AD124-78AB-4D4A-9D24-B1DE9D491D2A}" type="sibTrans" cxnId="{E51A6E59-448B-49A7-8F46-FD23F21B0B2C}">
      <dgm:prSet/>
      <dgm:spPr/>
      <dgm:t>
        <a:bodyPr/>
        <a:lstStyle/>
        <a:p>
          <a:endParaRPr lang="en-US"/>
        </a:p>
      </dgm:t>
    </dgm:pt>
    <dgm:pt modelId="{C07D83E0-0B76-4E55-B0D0-334737C82EEB}">
      <dgm:prSet phldrT="[Text]"/>
      <dgm:spPr/>
      <dgm:t>
        <a:bodyPr/>
        <a:lstStyle/>
        <a:p>
          <a:r>
            <a:rPr lang="en-US" dirty="0"/>
            <a:t>Struggles in transitioning</a:t>
          </a:r>
        </a:p>
      </dgm:t>
    </dgm:pt>
    <dgm:pt modelId="{21C86A9D-2AA9-47DC-8CC9-2AB5F2A486F0}" type="parTrans" cxnId="{CA8E8868-A06E-4CE6-9A4C-AA27971E3FC7}">
      <dgm:prSet/>
      <dgm:spPr/>
      <dgm:t>
        <a:bodyPr/>
        <a:lstStyle/>
        <a:p>
          <a:endParaRPr lang="en-US"/>
        </a:p>
      </dgm:t>
    </dgm:pt>
    <dgm:pt modelId="{2E84293B-DE17-48C3-9002-220D6891B388}" type="sibTrans" cxnId="{CA8E8868-A06E-4CE6-9A4C-AA27971E3FC7}">
      <dgm:prSet/>
      <dgm:spPr/>
      <dgm:t>
        <a:bodyPr/>
        <a:lstStyle/>
        <a:p>
          <a:endParaRPr lang="en-US"/>
        </a:p>
      </dgm:t>
    </dgm:pt>
    <dgm:pt modelId="{1BA6AB27-84FE-4693-9E45-E99463B3BC05}">
      <dgm:prSet phldrT="[Text]"/>
      <dgm:spPr/>
      <dgm:t>
        <a:bodyPr/>
        <a:lstStyle/>
        <a:p>
          <a:r>
            <a:rPr lang="en-US" dirty="0"/>
            <a:t>Interests in one subject but no care for another</a:t>
          </a:r>
        </a:p>
      </dgm:t>
    </dgm:pt>
    <dgm:pt modelId="{39AE4364-80C4-49A6-BB07-8902FCCBAEF4}" type="parTrans" cxnId="{D1111C1A-86A6-4CF0-B801-C0B0ADFD7CEE}">
      <dgm:prSet/>
      <dgm:spPr/>
      <dgm:t>
        <a:bodyPr/>
        <a:lstStyle/>
        <a:p>
          <a:endParaRPr lang="en-US"/>
        </a:p>
      </dgm:t>
    </dgm:pt>
    <dgm:pt modelId="{793F43B7-9BAD-429A-8A6E-BDE99F73C70F}" type="sibTrans" cxnId="{D1111C1A-86A6-4CF0-B801-C0B0ADFD7CEE}">
      <dgm:prSet/>
      <dgm:spPr/>
      <dgm:t>
        <a:bodyPr/>
        <a:lstStyle/>
        <a:p>
          <a:endParaRPr lang="en-US"/>
        </a:p>
      </dgm:t>
    </dgm:pt>
    <dgm:pt modelId="{38494362-DFE2-4CCA-87FC-69D782123EA2}" type="pres">
      <dgm:prSet presAssocID="{952C1D8C-DE45-4077-93C2-F04F2A9D6E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50607E-12EF-4A32-95DE-7165D6D0CC39}" type="pres">
      <dgm:prSet presAssocID="{731FEB26-8492-4D44-A72E-0C97FA9353C7}" presName="hierRoot1" presStyleCnt="0">
        <dgm:presLayoutVars>
          <dgm:hierBranch val="init"/>
        </dgm:presLayoutVars>
      </dgm:prSet>
      <dgm:spPr/>
    </dgm:pt>
    <dgm:pt modelId="{361A5AB3-95B6-4C6C-A321-7084701A8765}" type="pres">
      <dgm:prSet presAssocID="{731FEB26-8492-4D44-A72E-0C97FA9353C7}" presName="rootComposite1" presStyleCnt="0"/>
      <dgm:spPr/>
    </dgm:pt>
    <dgm:pt modelId="{F3522418-E23C-4ABB-9DC1-562FB8E5E8E1}" type="pres">
      <dgm:prSet presAssocID="{731FEB26-8492-4D44-A72E-0C97FA9353C7}" presName="rootText1" presStyleLbl="node0" presStyleIdx="0" presStyleCnt="1">
        <dgm:presLayoutVars>
          <dgm:chPref val="3"/>
        </dgm:presLayoutVars>
      </dgm:prSet>
      <dgm:spPr/>
    </dgm:pt>
    <dgm:pt modelId="{56164483-566B-477B-82AF-2C70634F3F97}" type="pres">
      <dgm:prSet presAssocID="{731FEB26-8492-4D44-A72E-0C97FA9353C7}" presName="rootConnector1" presStyleLbl="node1" presStyleIdx="0" presStyleCnt="0"/>
      <dgm:spPr/>
    </dgm:pt>
    <dgm:pt modelId="{99FF2C9A-92C0-4B6C-9821-892EDAD44E38}" type="pres">
      <dgm:prSet presAssocID="{731FEB26-8492-4D44-A72E-0C97FA9353C7}" presName="hierChild2" presStyleCnt="0"/>
      <dgm:spPr/>
    </dgm:pt>
    <dgm:pt modelId="{BE91C070-850D-47BB-8448-93ED26E328AF}" type="pres">
      <dgm:prSet presAssocID="{8B2EC43F-955F-4942-8C81-B3F7EA585ECE}" presName="Name37" presStyleLbl="parChTrans1D2" presStyleIdx="0" presStyleCnt="5"/>
      <dgm:spPr/>
    </dgm:pt>
    <dgm:pt modelId="{F6E77494-CB3F-4AA4-8857-B4B30327EE3A}" type="pres">
      <dgm:prSet presAssocID="{4975B55C-9E68-43EB-AD1E-8E5CFF3393B8}" presName="hierRoot2" presStyleCnt="0">
        <dgm:presLayoutVars>
          <dgm:hierBranch val="init"/>
        </dgm:presLayoutVars>
      </dgm:prSet>
      <dgm:spPr/>
    </dgm:pt>
    <dgm:pt modelId="{AB190FF1-983D-4B41-AA43-81D9AA4EA10B}" type="pres">
      <dgm:prSet presAssocID="{4975B55C-9E68-43EB-AD1E-8E5CFF3393B8}" presName="rootComposite" presStyleCnt="0"/>
      <dgm:spPr/>
    </dgm:pt>
    <dgm:pt modelId="{4349A0DF-8AEC-420C-929B-39F240E1F35E}" type="pres">
      <dgm:prSet presAssocID="{4975B55C-9E68-43EB-AD1E-8E5CFF3393B8}" presName="rootText" presStyleLbl="node2" presStyleIdx="0" presStyleCnt="5">
        <dgm:presLayoutVars>
          <dgm:chPref val="3"/>
        </dgm:presLayoutVars>
      </dgm:prSet>
      <dgm:spPr/>
    </dgm:pt>
    <dgm:pt modelId="{7CA3FC19-CB7C-452D-A083-8D67ADF50C79}" type="pres">
      <dgm:prSet presAssocID="{4975B55C-9E68-43EB-AD1E-8E5CFF3393B8}" presName="rootConnector" presStyleLbl="node2" presStyleIdx="0" presStyleCnt="5"/>
      <dgm:spPr/>
    </dgm:pt>
    <dgm:pt modelId="{33DCCC30-2EA1-44AA-958C-B0B9B1678FF1}" type="pres">
      <dgm:prSet presAssocID="{4975B55C-9E68-43EB-AD1E-8E5CFF3393B8}" presName="hierChild4" presStyleCnt="0"/>
      <dgm:spPr/>
    </dgm:pt>
    <dgm:pt modelId="{1FC43AB5-71AC-4FC0-951C-175ED8B4936F}" type="pres">
      <dgm:prSet presAssocID="{3A52A948-B881-4271-9DBC-047C587C3BF8}" presName="Name37" presStyleLbl="parChTrans1D3" presStyleIdx="0" presStyleCnt="9"/>
      <dgm:spPr/>
    </dgm:pt>
    <dgm:pt modelId="{E1EDF2C5-2CFD-4D12-9BD9-BC36125B9E7B}" type="pres">
      <dgm:prSet presAssocID="{73E1467B-2B03-4F80-8BEE-92358DA08AC8}" presName="hierRoot2" presStyleCnt="0">
        <dgm:presLayoutVars>
          <dgm:hierBranch val="init"/>
        </dgm:presLayoutVars>
      </dgm:prSet>
      <dgm:spPr/>
    </dgm:pt>
    <dgm:pt modelId="{F6F1B668-6B27-48FF-8772-E87D7A749029}" type="pres">
      <dgm:prSet presAssocID="{73E1467B-2B03-4F80-8BEE-92358DA08AC8}" presName="rootComposite" presStyleCnt="0"/>
      <dgm:spPr/>
    </dgm:pt>
    <dgm:pt modelId="{76EAB808-83A6-4389-8A78-0A5AE62945DD}" type="pres">
      <dgm:prSet presAssocID="{73E1467B-2B03-4F80-8BEE-92358DA08AC8}" presName="rootText" presStyleLbl="node3" presStyleIdx="0" presStyleCnt="9">
        <dgm:presLayoutVars>
          <dgm:chPref val="3"/>
        </dgm:presLayoutVars>
      </dgm:prSet>
      <dgm:spPr/>
    </dgm:pt>
    <dgm:pt modelId="{C0839A17-D6BB-4E58-9AC3-9D9A1125570F}" type="pres">
      <dgm:prSet presAssocID="{73E1467B-2B03-4F80-8BEE-92358DA08AC8}" presName="rootConnector" presStyleLbl="node3" presStyleIdx="0" presStyleCnt="9"/>
      <dgm:spPr/>
    </dgm:pt>
    <dgm:pt modelId="{97F88B10-7379-4CD9-9F91-4930127BA946}" type="pres">
      <dgm:prSet presAssocID="{73E1467B-2B03-4F80-8BEE-92358DA08AC8}" presName="hierChild4" presStyleCnt="0"/>
      <dgm:spPr/>
    </dgm:pt>
    <dgm:pt modelId="{8207670B-9404-4E3B-B3FA-9F3066DF50B7}" type="pres">
      <dgm:prSet presAssocID="{73E1467B-2B03-4F80-8BEE-92358DA08AC8}" presName="hierChild5" presStyleCnt="0"/>
      <dgm:spPr/>
    </dgm:pt>
    <dgm:pt modelId="{297EF2B4-A9DD-4349-9D80-8E3E0420DD27}" type="pres">
      <dgm:prSet presAssocID="{F7A3AA8D-B803-4EF4-A11C-7DB229BA76B8}" presName="Name37" presStyleLbl="parChTrans1D3" presStyleIdx="1" presStyleCnt="9"/>
      <dgm:spPr/>
    </dgm:pt>
    <dgm:pt modelId="{51983AF4-0CCD-4F5F-8A10-FC643C9A6D57}" type="pres">
      <dgm:prSet presAssocID="{4F8C48C1-F581-47DA-AA7A-40456F253E42}" presName="hierRoot2" presStyleCnt="0">
        <dgm:presLayoutVars>
          <dgm:hierBranch val="init"/>
        </dgm:presLayoutVars>
      </dgm:prSet>
      <dgm:spPr/>
    </dgm:pt>
    <dgm:pt modelId="{7E577C76-84A8-4871-B903-A0B42964A408}" type="pres">
      <dgm:prSet presAssocID="{4F8C48C1-F581-47DA-AA7A-40456F253E42}" presName="rootComposite" presStyleCnt="0"/>
      <dgm:spPr/>
    </dgm:pt>
    <dgm:pt modelId="{438758D5-9EFF-4E69-BCB2-9C4B9A1329BA}" type="pres">
      <dgm:prSet presAssocID="{4F8C48C1-F581-47DA-AA7A-40456F253E42}" presName="rootText" presStyleLbl="node3" presStyleIdx="1" presStyleCnt="9">
        <dgm:presLayoutVars>
          <dgm:chPref val="3"/>
        </dgm:presLayoutVars>
      </dgm:prSet>
      <dgm:spPr/>
    </dgm:pt>
    <dgm:pt modelId="{245DFE7A-89A4-4434-885C-15F8AE3D55C6}" type="pres">
      <dgm:prSet presAssocID="{4F8C48C1-F581-47DA-AA7A-40456F253E42}" presName="rootConnector" presStyleLbl="node3" presStyleIdx="1" presStyleCnt="9"/>
      <dgm:spPr/>
    </dgm:pt>
    <dgm:pt modelId="{450848D9-2824-4781-BCE7-2BF097DB812A}" type="pres">
      <dgm:prSet presAssocID="{4F8C48C1-F581-47DA-AA7A-40456F253E42}" presName="hierChild4" presStyleCnt="0"/>
      <dgm:spPr/>
    </dgm:pt>
    <dgm:pt modelId="{D51C4384-7D55-4902-A707-AF81F03023F6}" type="pres">
      <dgm:prSet presAssocID="{4F8C48C1-F581-47DA-AA7A-40456F253E42}" presName="hierChild5" presStyleCnt="0"/>
      <dgm:spPr/>
    </dgm:pt>
    <dgm:pt modelId="{512E3E02-AC6C-4051-83C4-3551C1D585C1}" type="pres">
      <dgm:prSet presAssocID="{4975B55C-9E68-43EB-AD1E-8E5CFF3393B8}" presName="hierChild5" presStyleCnt="0"/>
      <dgm:spPr/>
    </dgm:pt>
    <dgm:pt modelId="{1E97FC62-E795-46CB-9682-CB0C686F2A6B}" type="pres">
      <dgm:prSet presAssocID="{553E95DE-0BDF-42A4-8642-3A2F02622ABF}" presName="Name37" presStyleLbl="parChTrans1D2" presStyleIdx="1" presStyleCnt="5"/>
      <dgm:spPr/>
    </dgm:pt>
    <dgm:pt modelId="{38F345BF-3AFA-46F6-BCF3-14AF414D79A5}" type="pres">
      <dgm:prSet presAssocID="{755648F5-D443-447B-91DC-F36C2C1DF2B1}" presName="hierRoot2" presStyleCnt="0">
        <dgm:presLayoutVars>
          <dgm:hierBranch val="init"/>
        </dgm:presLayoutVars>
      </dgm:prSet>
      <dgm:spPr/>
    </dgm:pt>
    <dgm:pt modelId="{27005FBB-A9CA-4631-BCE7-381F31F9CCC4}" type="pres">
      <dgm:prSet presAssocID="{755648F5-D443-447B-91DC-F36C2C1DF2B1}" presName="rootComposite" presStyleCnt="0"/>
      <dgm:spPr/>
    </dgm:pt>
    <dgm:pt modelId="{9F12E381-A0DB-4967-8EB2-77352A2CF2BB}" type="pres">
      <dgm:prSet presAssocID="{755648F5-D443-447B-91DC-F36C2C1DF2B1}" presName="rootText" presStyleLbl="node2" presStyleIdx="1" presStyleCnt="5">
        <dgm:presLayoutVars>
          <dgm:chPref val="3"/>
        </dgm:presLayoutVars>
      </dgm:prSet>
      <dgm:spPr/>
    </dgm:pt>
    <dgm:pt modelId="{F2248CC1-D847-43DF-B024-E9F4F6278F8D}" type="pres">
      <dgm:prSet presAssocID="{755648F5-D443-447B-91DC-F36C2C1DF2B1}" presName="rootConnector" presStyleLbl="node2" presStyleIdx="1" presStyleCnt="5"/>
      <dgm:spPr/>
    </dgm:pt>
    <dgm:pt modelId="{DC4116F6-E21B-437E-BB1A-B0EECD19237A}" type="pres">
      <dgm:prSet presAssocID="{755648F5-D443-447B-91DC-F36C2C1DF2B1}" presName="hierChild4" presStyleCnt="0"/>
      <dgm:spPr/>
    </dgm:pt>
    <dgm:pt modelId="{63DBA32C-882C-4BCD-841F-6EBFC0FA0231}" type="pres">
      <dgm:prSet presAssocID="{F3B327E1-80CA-4705-A170-29B250D8EE70}" presName="Name37" presStyleLbl="parChTrans1D3" presStyleIdx="2" presStyleCnt="9"/>
      <dgm:spPr/>
    </dgm:pt>
    <dgm:pt modelId="{1C15E253-DDDC-4DBB-94AC-E7B83491F1CC}" type="pres">
      <dgm:prSet presAssocID="{F9C157EB-F27F-4EC4-BF3E-1DE8F5F46B3F}" presName="hierRoot2" presStyleCnt="0">
        <dgm:presLayoutVars>
          <dgm:hierBranch val="init"/>
        </dgm:presLayoutVars>
      </dgm:prSet>
      <dgm:spPr/>
    </dgm:pt>
    <dgm:pt modelId="{6ABCB116-A471-45C2-BCDA-853C09C15E0B}" type="pres">
      <dgm:prSet presAssocID="{F9C157EB-F27F-4EC4-BF3E-1DE8F5F46B3F}" presName="rootComposite" presStyleCnt="0"/>
      <dgm:spPr/>
    </dgm:pt>
    <dgm:pt modelId="{8ACE3866-A57D-462A-943F-79C1B8378A37}" type="pres">
      <dgm:prSet presAssocID="{F9C157EB-F27F-4EC4-BF3E-1DE8F5F46B3F}" presName="rootText" presStyleLbl="node3" presStyleIdx="2" presStyleCnt="9">
        <dgm:presLayoutVars>
          <dgm:chPref val="3"/>
        </dgm:presLayoutVars>
      </dgm:prSet>
      <dgm:spPr/>
    </dgm:pt>
    <dgm:pt modelId="{522EE927-7624-4410-B0A5-3B633A9F4957}" type="pres">
      <dgm:prSet presAssocID="{F9C157EB-F27F-4EC4-BF3E-1DE8F5F46B3F}" presName="rootConnector" presStyleLbl="node3" presStyleIdx="2" presStyleCnt="9"/>
      <dgm:spPr/>
    </dgm:pt>
    <dgm:pt modelId="{AA98E806-3308-4585-A000-8F920C4E1AD5}" type="pres">
      <dgm:prSet presAssocID="{F9C157EB-F27F-4EC4-BF3E-1DE8F5F46B3F}" presName="hierChild4" presStyleCnt="0"/>
      <dgm:spPr/>
    </dgm:pt>
    <dgm:pt modelId="{06485CE6-AC80-431D-BF77-46617B80AEF5}" type="pres">
      <dgm:prSet presAssocID="{F9C157EB-F27F-4EC4-BF3E-1DE8F5F46B3F}" presName="hierChild5" presStyleCnt="0"/>
      <dgm:spPr/>
    </dgm:pt>
    <dgm:pt modelId="{525AE7A3-98EA-4D81-B548-ED0E93AB2334}" type="pres">
      <dgm:prSet presAssocID="{755648F5-D443-447B-91DC-F36C2C1DF2B1}" presName="hierChild5" presStyleCnt="0"/>
      <dgm:spPr/>
    </dgm:pt>
    <dgm:pt modelId="{F4A8B733-641D-4740-932B-BC26FD6CCC40}" type="pres">
      <dgm:prSet presAssocID="{6082F0F5-90F8-4D49-854D-865D8C2846CA}" presName="Name37" presStyleLbl="parChTrans1D2" presStyleIdx="2" presStyleCnt="5"/>
      <dgm:spPr/>
    </dgm:pt>
    <dgm:pt modelId="{57A66A49-21B6-4481-8ECE-4F00BC67DA39}" type="pres">
      <dgm:prSet presAssocID="{0DADABB6-9BA4-4896-8981-97899E8B94F1}" presName="hierRoot2" presStyleCnt="0">
        <dgm:presLayoutVars>
          <dgm:hierBranch val="init"/>
        </dgm:presLayoutVars>
      </dgm:prSet>
      <dgm:spPr/>
    </dgm:pt>
    <dgm:pt modelId="{A51E2DD6-CF6D-43D4-A162-DF9B0D0C9141}" type="pres">
      <dgm:prSet presAssocID="{0DADABB6-9BA4-4896-8981-97899E8B94F1}" presName="rootComposite" presStyleCnt="0"/>
      <dgm:spPr/>
    </dgm:pt>
    <dgm:pt modelId="{562D1A27-7F20-4DF2-A83F-6BC0D15D01FB}" type="pres">
      <dgm:prSet presAssocID="{0DADABB6-9BA4-4896-8981-97899E8B94F1}" presName="rootText" presStyleLbl="node2" presStyleIdx="2" presStyleCnt="5">
        <dgm:presLayoutVars>
          <dgm:chPref val="3"/>
        </dgm:presLayoutVars>
      </dgm:prSet>
      <dgm:spPr/>
    </dgm:pt>
    <dgm:pt modelId="{FE922FF8-7863-4E79-9404-2AB929839FD4}" type="pres">
      <dgm:prSet presAssocID="{0DADABB6-9BA4-4896-8981-97899E8B94F1}" presName="rootConnector" presStyleLbl="node2" presStyleIdx="2" presStyleCnt="5"/>
      <dgm:spPr/>
    </dgm:pt>
    <dgm:pt modelId="{53EED09B-D9DD-4A72-B981-2F981DEEC75D}" type="pres">
      <dgm:prSet presAssocID="{0DADABB6-9BA4-4896-8981-97899E8B94F1}" presName="hierChild4" presStyleCnt="0"/>
      <dgm:spPr/>
    </dgm:pt>
    <dgm:pt modelId="{88831810-AC62-4CC3-ACA1-E46A503C333D}" type="pres">
      <dgm:prSet presAssocID="{478F3E37-448B-40A3-AC7D-7097C18A96D9}" presName="Name37" presStyleLbl="parChTrans1D3" presStyleIdx="3" presStyleCnt="9"/>
      <dgm:spPr/>
    </dgm:pt>
    <dgm:pt modelId="{969730CB-B121-490D-82C8-25B7707C6635}" type="pres">
      <dgm:prSet presAssocID="{BA2B5C59-A961-4E18-A175-7304243FA7D1}" presName="hierRoot2" presStyleCnt="0">
        <dgm:presLayoutVars>
          <dgm:hierBranch val="init"/>
        </dgm:presLayoutVars>
      </dgm:prSet>
      <dgm:spPr/>
    </dgm:pt>
    <dgm:pt modelId="{BEB9D3C2-57A4-4257-BB0B-3FF21D2C8089}" type="pres">
      <dgm:prSet presAssocID="{BA2B5C59-A961-4E18-A175-7304243FA7D1}" presName="rootComposite" presStyleCnt="0"/>
      <dgm:spPr/>
    </dgm:pt>
    <dgm:pt modelId="{9A516443-8DFF-4220-B049-3B1B65B8D95A}" type="pres">
      <dgm:prSet presAssocID="{BA2B5C59-A961-4E18-A175-7304243FA7D1}" presName="rootText" presStyleLbl="node3" presStyleIdx="3" presStyleCnt="9">
        <dgm:presLayoutVars>
          <dgm:chPref val="3"/>
        </dgm:presLayoutVars>
      </dgm:prSet>
      <dgm:spPr/>
    </dgm:pt>
    <dgm:pt modelId="{71D5D41A-AD57-428A-B77D-7F761F8416B1}" type="pres">
      <dgm:prSet presAssocID="{BA2B5C59-A961-4E18-A175-7304243FA7D1}" presName="rootConnector" presStyleLbl="node3" presStyleIdx="3" presStyleCnt="9"/>
      <dgm:spPr/>
    </dgm:pt>
    <dgm:pt modelId="{E40B88E2-99CC-4352-A6AA-874E259386F6}" type="pres">
      <dgm:prSet presAssocID="{BA2B5C59-A961-4E18-A175-7304243FA7D1}" presName="hierChild4" presStyleCnt="0"/>
      <dgm:spPr/>
    </dgm:pt>
    <dgm:pt modelId="{97A26920-3B35-4172-AD28-00614E053E4A}" type="pres">
      <dgm:prSet presAssocID="{BA2B5C59-A961-4E18-A175-7304243FA7D1}" presName="hierChild5" presStyleCnt="0"/>
      <dgm:spPr/>
    </dgm:pt>
    <dgm:pt modelId="{A5C26653-B285-4CF9-9B2C-7CC8FDF82DC5}" type="pres">
      <dgm:prSet presAssocID="{50CDFDCD-D162-4E25-93C5-36FFFDB5E683}" presName="Name37" presStyleLbl="parChTrans1D3" presStyleIdx="4" presStyleCnt="9"/>
      <dgm:spPr/>
    </dgm:pt>
    <dgm:pt modelId="{2BE15473-5F20-40C3-B8B6-3AEC37854C60}" type="pres">
      <dgm:prSet presAssocID="{32F2A666-ED36-446D-8C89-E677A5584B24}" presName="hierRoot2" presStyleCnt="0">
        <dgm:presLayoutVars>
          <dgm:hierBranch val="init"/>
        </dgm:presLayoutVars>
      </dgm:prSet>
      <dgm:spPr/>
    </dgm:pt>
    <dgm:pt modelId="{C6A77B44-B928-4CEF-B5B6-239B27663E85}" type="pres">
      <dgm:prSet presAssocID="{32F2A666-ED36-446D-8C89-E677A5584B24}" presName="rootComposite" presStyleCnt="0"/>
      <dgm:spPr/>
    </dgm:pt>
    <dgm:pt modelId="{8F07B1B3-681E-4BBD-842B-17939B2AC9C6}" type="pres">
      <dgm:prSet presAssocID="{32F2A666-ED36-446D-8C89-E677A5584B24}" presName="rootText" presStyleLbl="node3" presStyleIdx="4" presStyleCnt="9">
        <dgm:presLayoutVars>
          <dgm:chPref val="3"/>
        </dgm:presLayoutVars>
      </dgm:prSet>
      <dgm:spPr/>
    </dgm:pt>
    <dgm:pt modelId="{6AC56813-7508-4249-A762-40149F1F90A6}" type="pres">
      <dgm:prSet presAssocID="{32F2A666-ED36-446D-8C89-E677A5584B24}" presName="rootConnector" presStyleLbl="node3" presStyleIdx="4" presStyleCnt="9"/>
      <dgm:spPr/>
    </dgm:pt>
    <dgm:pt modelId="{1CCF4795-3BD1-4131-9E17-3487EC762ABC}" type="pres">
      <dgm:prSet presAssocID="{32F2A666-ED36-446D-8C89-E677A5584B24}" presName="hierChild4" presStyleCnt="0"/>
      <dgm:spPr/>
    </dgm:pt>
    <dgm:pt modelId="{37FEDE92-3B72-43E9-8011-502761A46559}" type="pres">
      <dgm:prSet presAssocID="{32F2A666-ED36-446D-8C89-E677A5584B24}" presName="hierChild5" presStyleCnt="0"/>
      <dgm:spPr/>
    </dgm:pt>
    <dgm:pt modelId="{8E409CE3-D816-4F49-B3A9-137F4CE0921E}" type="pres">
      <dgm:prSet presAssocID="{0DADABB6-9BA4-4896-8981-97899E8B94F1}" presName="hierChild5" presStyleCnt="0"/>
      <dgm:spPr/>
    </dgm:pt>
    <dgm:pt modelId="{7B878F72-9311-4897-95CD-32B2EFB934A4}" type="pres">
      <dgm:prSet presAssocID="{EF1AC08C-A576-4CE4-A079-A8B43E1C6E45}" presName="Name37" presStyleLbl="parChTrans1D2" presStyleIdx="3" presStyleCnt="5"/>
      <dgm:spPr/>
    </dgm:pt>
    <dgm:pt modelId="{30591BF2-12F2-4BB8-8479-DE52688E228D}" type="pres">
      <dgm:prSet presAssocID="{381193DA-4E8D-4DFF-8DD2-045B7A73963B}" presName="hierRoot2" presStyleCnt="0">
        <dgm:presLayoutVars>
          <dgm:hierBranch val="init"/>
        </dgm:presLayoutVars>
      </dgm:prSet>
      <dgm:spPr/>
    </dgm:pt>
    <dgm:pt modelId="{19CA65D5-011F-40AE-B2BA-10F0C8DF25D1}" type="pres">
      <dgm:prSet presAssocID="{381193DA-4E8D-4DFF-8DD2-045B7A73963B}" presName="rootComposite" presStyleCnt="0"/>
      <dgm:spPr/>
    </dgm:pt>
    <dgm:pt modelId="{DBD1E73B-B7C1-4EA8-93BB-02540C8F4F50}" type="pres">
      <dgm:prSet presAssocID="{381193DA-4E8D-4DFF-8DD2-045B7A73963B}" presName="rootText" presStyleLbl="node2" presStyleIdx="3" presStyleCnt="5">
        <dgm:presLayoutVars>
          <dgm:chPref val="3"/>
        </dgm:presLayoutVars>
      </dgm:prSet>
      <dgm:spPr/>
    </dgm:pt>
    <dgm:pt modelId="{A75CE3F2-A3E6-4368-9846-CE3E980A170A}" type="pres">
      <dgm:prSet presAssocID="{381193DA-4E8D-4DFF-8DD2-045B7A73963B}" presName="rootConnector" presStyleLbl="node2" presStyleIdx="3" presStyleCnt="5"/>
      <dgm:spPr/>
    </dgm:pt>
    <dgm:pt modelId="{DAE88BC6-9BFB-4D71-823E-B54803293BCF}" type="pres">
      <dgm:prSet presAssocID="{381193DA-4E8D-4DFF-8DD2-045B7A73963B}" presName="hierChild4" presStyleCnt="0"/>
      <dgm:spPr/>
    </dgm:pt>
    <dgm:pt modelId="{46776363-8AC7-4708-9499-E708B20C719F}" type="pres">
      <dgm:prSet presAssocID="{679E1411-88A7-4402-9E39-C3B9C9E7453F}" presName="Name37" presStyleLbl="parChTrans1D3" presStyleIdx="5" presStyleCnt="9"/>
      <dgm:spPr/>
    </dgm:pt>
    <dgm:pt modelId="{557B637F-769E-4E75-AA9B-54B5631A275F}" type="pres">
      <dgm:prSet presAssocID="{73B096AF-C30E-4E2F-BAA4-63EFB06D090F}" presName="hierRoot2" presStyleCnt="0">
        <dgm:presLayoutVars>
          <dgm:hierBranch val="init"/>
        </dgm:presLayoutVars>
      </dgm:prSet>
      <dgm:spPr/>
    </dgm:pt>
    <dgm:pt modelId="{8D5905D0-ABA2-4789-9299-06FCE34997E4}" type="pres">
      <dgm:prSet presAssocID="{73B096AF-C30E-4E2F-BAA4-63EFB06D090F}" presName="rootComposite" presStyleCnt="0"/>
      <dgm:spPr/>
    </dgm:pt>
    <dgm:pt modelId="{781C7A39-2886-46A5-9148-502D1AE2AEC6}" type="pres">
      <dgm:prSet presAssocID="{73B096AF-C30E-4E2F-BAA4-63EFB06D090F}" presName="rootText" presStyleLbl="node3" presStyleIdx="5" presStyleCnt="9">
        <dgm:presLayoutVars>
          <dgm:chPref val="3"/>
        </dgm:presLayoutVars>
      </dgm:prSet>
      <dgm:spPr/>
    </dgm:pt>
    <dgm:pt modelId="{25B573F7-A225-4839-9E4B-3CAB10D5E220}" type="pres">
      <dgm:prSet presAssocID="{73B096AF-C30E-4E2F-BAA4-63EFB06D090F}" presName="rootConnector" presStyleLbl="node3" presStyleIdx="5" presStyleCnt="9"/>
      <dgm:spPr/>
    </dgm:pt>
    <dgm:pt modelId="{85262B62-06B9-49E5-AFD4-7251B71F8F44}" type="pres">
      <dgm:prSet presAssocID="{73B096AF-C30E-4E2F-BAA4-63EFB06D090F}" presName="hierChild4" presStyleCnt="0"/>
      <dgm:spPr/>
    </dgm:pt>
    <dgm:pt modelId="{4B1E1739-8AC2-478B-AC89-ED782BC1892A}" type="pres">
      <dgm:prSet presAssocID="{73B096AF-C30E-4E2F-BAA4-63EFB06D090F}" presName="hierChild5" presStyleCnt="0"/>
      <dgm:spPr/>
    </dgm:pt>
    <dgm:pt modelId="{D4733330-6A84-4A68-9FE2-78C69A7C4949}" type="pres">
      <dgm:prSet presAssocID="{086F0FD6-FC16-4EEC-BD95-C23416CD502B}" presName="Name37" presStyleLbl="parChTrans1D3" presStyleIdx="6" presStyleCnt="9"/>
      <dgm:spPr/>
    </dgm:pt>
    <dgm:pt modelId="{9C0621CB-7B47-4E76-86C4-2D167A1C34DB}" type="pres">
      <dgm:prSet presAssocID="{5F69E26B-9794-4AD3-BAA3-E220AE9CA55A}" presName="hierRoot2" presStyleCnt="0">
        <dgm:presLayoutVars>
          <dgm:hierBranch val="init"/>
        </dgm:presLayoutVars>
      </dgm:prSet>
      <dgm:spPr/>
    </dgm:pt>
    <dgm:pt modelId="{F9588D3F-898E-4B12-90FD-AAD8EAA9CCEF}" type="pres">
      <dgm:prSet presAssocID="{5F69E26B-9794-4AD3-BAA3-E220AE9CA55A}" presName="rootComposite" presStyleCnt="0"/>
      <dgm:spPr/>
    </dgm:pt>
    <dgm:pt modelId="{5A210A28-8946-4EFB-BB51-A3011B047FA1}" type="pres">
      <dgm:prSet presAssocID="{5F69E26B-9794-4AD3-BAA3-E220AE9CA55A}" presName="rootText" presStyleLbl="node3" presStyleIdx="6" presStyleCnt="9">
        <dgm:presLayoutVars>
          <dgm:chPref val="3"/>
        </dgm:presLayoutVars>
      </dgm:prSet>
      <dgm:spPr/>
    </dgm:pt>
    <dgm:pt modelId="{AE01DC4E-F6C7-4471-AF1A-B6E51AA6E49F}" type="pres">
      <dgm:prSet presAssocID="{5F69E26B-9794-4AD3-BAA3-E220AE9CA55A}" presName="rootConnector" presStyleLbl="node3" presStyleIdx="6" presStyleCnt="9"/>
      <dgm:spPr/>
    </dgm:pt>
    <dgm:pt modelId="{FFA2D850-40C0-4488-9900-63FCF01FAC0E}" type="pres">
      <dgm:prSet presAssocID="{5F69E26B-9794-4AD3-BAA3-E220AE9CA55A}" presName="hierChild4" presStyleCnt="0"/>
      <dgm:spPr/>
    </dgm:pt>
    <dgm:pt modelId="{D04A578A-01E4-4EE2-9E2A-839608CDA5AE}" type="pres">
      <dgm:prSet presAssocID="{5F69E26B-9794-4AD3-BAA3-E220AE9CA55A}" presName="hierChild5" presStyleCnt="0"/>
      <dgm:spPr/>
    </dgm:pt>
    <dgm:pt modelId="{76FFBF8B-2740-4B19-B17A-3FE8A4F1776C}" type="pres">
      <dgm:prSet presAssocID="{381193DA-4E8D-4DFF-8DD2-045B7A73963B}" presName="hierChild5" presStyleCnt="0"/>
      <dgm:spPr/>
    </dgm:pt>
    <dgm:pt modelId="{E8F73BBB-E23D-499B-9490-AEC60809BDF2}" type="pres">
      <dgm:prSet presAssocID="{85C7476E-8650-4478-8B8F-17C55C5842D4}" presName="Name37" presStyleLbl="parChTrans1D2" presStyleIdx="4" presStyleCnt="5"/>
      <dgm:spPr/>
    </dgm:pt>
    <dgm:pt modelId="{DC56DBFA-353C-495C-BBE9-0CBC17A4C0E8}" type="pres">
      <dgm:prSet presAssocID="{9ABD1FF5-D014-44AD-97AC-38B7E9D58687}" presName="hierRoot2" presStyleCnt="0">
        <dgm:presLayoutVars>
          <dgm:hierBranch val="init"/>
        </dgm:presLayoutVars>
      </dgm:prSet>
      <dgm:spPr/>
    </dgm:pt>
    <dgm:pt modelId="{1C5A3F01-25E6-457D-B699-FD43B267E998}" type="pres">
      <dgm:prSet presAssocID="{9ABD1FF5-D014-44AD-97AC-38B7E9D58687}" presName="rootComposite" presStyleCnt="0"/>
      <dgm:spPr/>
    </dgm:pt>
    <dgm:pt modelId="{95FA68B6-5402-45C6-A28B-FA9C13AC4021}" type="pres">
      <dgm:prSet presAssocID="{9ABD1FF5-D014-44AD-97AC-38B7E9D58687}" presName="rootText" presStyleLbl="node2" presStyleIdx="4" presStyleCnt="5">
        <dgm:presLayoutVars>
          <dgm:chPref val="3"/>
        </dgm:presLayoutVars>
      </dgm:prSet>
      <dgm:spPr/>
    </dgm:pt>
    <dgm:pt modelId="{0328E12E-83AA-470E-B269-3DE1701A230E}" type="pres">
      <dgm:prSet presAssocID="{9ABD1FF5-D014-44AD-97AC-38B7E9D58687}" presName="rootConnector" presStyleLbl="node2" presStyleIdx="4" presStyleCnt="5"/>
      <dgm:spPr/>
    </dgm:pt>
    <dgm:pt modelId="{9E8C8802-C6E6-4A61-89AC-8ABD2A32391B}" type="pres">
      <dgm:prSet presAssocID="{9ABD1FF5-D014-44AD-97AC-38B7E9D58687}" presName="hierChild4" presStyleCnt="0"/>
      <dgm:spPr/>
    </dgm:pt>
    <dgm:pt modelId="{35451B55-0083-49AB-8F6B-1DC44511C1E8}" type="pres">
      <dgm:prSet presAssocID="{21C86A9D-2AA9-47DC-8CC9-2AB5F2A486F0}" presName="Name37" presStyleLbl="parChTrans1D3" presStyleIdx="7" presStyleCnt="9"/>
      <dgm:spPr/>
    </dgm:pt>
    <dgm:pt modelId="{EF7FB972-AD61-4B49-984D-2F39A9534A6D}" type="pres">
      <dgm:prSet presAssocID="{C07D83E0-0B76-4E55-B0D0-334737C82EEB}" presName="hierRoot2" presStyleCnt="0">
        <dgm:presLayoutVars>
          <dgm:hierBranch val="init"/>
        </dgm:presLayoutVars>
      </dgm:prSet>
      <dgm:spPr/>
    </dgm:pt>
    <dgm:pt modelId="{7BA28540-101D-44B0-B3FB-6191BBC739D6}" type="pres">
      <dgm:prSet presAssocID="{C07D83E0-0B76-4E55-B0D0-334737C82EEB}" presName="rootComposite" presStyleCnt="0"/>
      <dgm:spPr/>
    </dgm:pt>
    <dgm:pt modelId="{79DF094F-AA02-4851-8476-65AA5B9B78FA}" type="pres">
      <dgm:prSet presAssocID="{C07D83E0-0B76-4E55-B0D0-334737C82EEB}" presName="rootText" presStyleLbl="node3" presStyleIdx="7" presStyleCnt="9">
        <dgm:presLayoutVars>
          <dgm:chPref val="3"/>
        </dgm:presLayoutVars>
      </dgm:prSet>
      <dgm:spPr/>
    </dgm:pt>
    <dgm:pt modelId="{F57F5D31-388C-454A-8A5C-D4BA0B33260E}" type="pres">
      <dgm:prSet presAssocID="{C07D83E0-0B76-4E55-B0D0-334737C82EEB}" presName="rootConnector" presStyleLbl="node3" presStyleIdx="7" presStyleCnt="9"/>
      <dgm:spPr/>
    </dgm:pt>
    <dgm:pt modelId="{42FB14EB-190C-4C5B-9112-9FAF1B9AE756}" type="pres">
      <dgm:prSet presAssocID="{C07D83E0-0B76-4E55-B0D0-334737C82EEB}" presName="hierChild4" presStyleCnt="0"/>
      <dgm:spPr/>
    </dgm:pt>
    <dgm:pt modelId="{64FB4E5E-9DC5-41B6-A06D-0B6DD612B1F2}" type="pres">
      <dgm:prSet presAssocID="{C07D83E0-0B76-4E55-B0D0-334737C82EEB}" presName="hierChild5" presStyleCnt="0"/>
      <dgm:spPr/>
    </dgm:pt>
    <dgm:pt modelId="{EE8D05DA-548D-46BD-9C5A-5F2E0DE45B34}" type="pres">
      <dgm:prSet presAssocID="{39AE4364-80C4-49A6-BB07-8902FCCBAEF4}" presName="Name37" presStyleLbl="parChTrans1D3" presStyleIdx="8" presStyleCnt="9"/>
      <dgm:spPr/>
    </dgm:pt>
    <dgm:pt modelId="{89F016CD-41A6-4ACC-955F-8F1A9CEF1F44}" type="pres">
      <dgm:prSet presAssocID="{1BA6AB27-84FE-4693-9E45-E99463B3BC05}" presName="hierRoot2" presStyleCnt="0">
        <dgm:presLayoutVars>
          <dgm:hierBranch val="init"/>
        </dgm:presLayoutVars>
      </dgm:prSet>
      <dgm:spPr/>
    </dgm:pt>
    <dgm:pt modelId="{AA273837-D53B-45CC-9892-BA043A3C32CF}" type="pres">
      <dgm:prSet presAssocID="{1BA6AB27-84FE-4693-9E45-E99463B3BC05}" presName="rootComposite" presStyleCnt="0"/>
      <dgm:spPr/>
    </dgm:pt>
    <dgm:pt modelId="{AF870FFE-AE3F-4EB9-9DB7-A43B808B0E5B}" type="pres">
      <dgm:prSet presAssocID="{1BA6AB27-84FE-4693-9E45-E99463B3BC05}" presName="rootText" presStyleLbl="node3" presStyleIdx="8" presStyleCnt="9">
        <dgm:presLayoutVars>
          <dgm:chPref val="3"/>
        </dgm:presLayoutVars>
      </dgm:prSet>
      <dgm:spPr/>
    </dgm:pt>
    <dgm:pt modelId="{7D303437-0CF2-401E-95D7-12147677C045}" type="pres">
      <dgm:prSet presAssocID="{1BA6AB27-84FE-4693-9E45-E99463B3BC05}" presName="rootConnector" presStyleLbl="node3" presStyleIdx="8" presStyleCnt="9"/>
      <dgm:spPr/>
    </dgm:pt>
    <dgm:pt modelId="{762EDDFA-1D81-4F90-8AFF-ADAEFE4E04AF}" type="pres">
      <dgm:prSet presAssocID="{1BA6AB27-84FE-4693-9E45-E99463B3BC05}" presName="hierChild4" presStyleCnt="0"/>
      <dgm:spPr/>
    </dgm:pt>
    <dgm:pt modelId="{42EC46D3-2785-49BD-895D-E3793A789168}" type="pres">
      <dgm:prSet presAssocID="{1BA6AB27-84FE-4693-9E45-E99463B3BC05}" presName="hierChild5" presStyleCnt="0"/>
      <dgm:spPr/>
    </dgm:pt>
    <dgm:pt modelId="{0EFAEBEC-0DD9-4ACC-A136-ADC5016432EE}" type="pres">
      <dgm:prSet presAssocID="{9ABD1FF5-D014-44AD-97AC-38B7E9D58687}" presName="hierChild5" presStyleCnt="0"/>
      <dgm:spPr/>
    </dgm:pt>
    <dgm:pt modelId="{CD239AB2-0DDC-4BFF-BE47-5A6399CC3021}" type="pres">
      <dgm:prSet presAssocID="{731FEB26-8492-4D44-A72E-0C97FA9353C7}" presName="hierChild3" presStyleCnt="0"/>
      <dgm:spPr/>
    </dgm:pt>
  </dgm:ptLst>
  <dgm:cxnLst>
    <dgm:cxn modelId="{44263205-B4AA-4287-826B-9FC3C5BA1333}" type="presOf" srcId="{679E1411-88A7-4402-9E39-C3B9C9E7453F}" destId="{46776363-8AC7-4708-9499-E708B20C719F}" srcOrd="0" destOrd="0" presId="urn:microsoft.com/office/officeart/2005/8/layout/orgChart1"/>
    <dgm:cxn modelId="{68E3B009-5F07-479C-946B-11A465FA268D}" type="presOf" srcId="{EF1AC08C-A576-4CE4-A079-A8B43E1C6E45}" destId="{7B878F72-9311-4897-95CD-32B2EFB934A4}" srcOrd="0" destOrd="0" presId="urn:microsoft.com/office/officeart/2005/8/layout/orgChart1"/>
    <dgm:cxn modelId="{B9E1380B-A22D-4024-904D-C34BE94109E4}" type="presOf" srcId="{5F69E26B-9794-4AD3-BAA3-E220AE9CA55A}" destId="{AE01DC4E-F6C7-4471-AF1A-B6E51AA6E49F}" srcOrd="1" destOrd="0" presId="urn:microsoft.com/office/officeart/2005/8/layout/orgChart1"/>
    <dgm:cxn modelId="{4454B90C-F4B6-40CA-A001-7D606250198E}" type="presOf" srcId="{F3B327E1-80CA-4705-A170-29B250D8EE70}" destId="{63DBA32C-882C-4BCD-841F-6EBFC0FA0231}" srcOrd="0" destOrd="0" presId="urn:microsoft.com/office/officeart/2005/8/layout/orgChart1"/>
    <dgm:cxn modelId="{1C43E20F-C91D-4B24-A0E3-D62080B689C3}" srcId="{4975B55C-9E68-43EB-AD1E-8E5CFF3393B8}" destId="{73E1467B-2B03-4F80-8BEE-92358DA08AC8}" srcOrd="0" destOrd="0" parTransId="{3A52A948-B881-4271-9DBC-047C587C3BF8}" sibTransId="{A7A8E989-E3F0-4819-929B-B77DBB7C11E2}"/>
    <dgm:cxn modelId="{786DFD12-D9D1-4FEB-8B15-4676FB777E50}" type="presOf" srcId="{F9C157EB-F27F-4EC4-BF3E-1DE8F5F46B3F}" destId="{8ACE3866-A57D-462A-943F-79C1B8378A37}" srcOrd="0" destOrd="0" presId="urn:microsoft.com/office/officeart/2005/8/layout/orgChart1"/>
    <dgm:cxn modelId="{C6049717-CF7A-48B8-A4AA-58A9868BB46B}" type="presOf" srcId="{F7A3AA8D-B803-4EF4-A11C-7DB229BA76B8}" destId="{297EF2B4-A9DD-4349-9D80-8E3E0420DD27}" srcOrd="0" destOrd="0" presId="urn:microsoft.com/office/officeart/2005/8/layout/orgChart1"/>
    <dgm:cxn modelId="{D0DC0819-CA29-49A7-A2A1-598DA2688D09}" type="presOf" srcId="{C07D83E0-0B76-4E55-B0D0-334737C82EEB}" destId="{F57F5D31-388C-454A-8A5C-D4BA0B33260E}" srcOrd="1" destOrd="0" presId="urn:microsoft.com/office/officeart/2005/8/layout/orgChart1"/>
    <dgm:cxn modelId="{D1111C1A-86A6-4CF0-B801-C0B0ADFD7CEE}" srcId="{9ABD1FF5-D014-44AD-97AC-38B7E9D58687}" destId="{1BA6AB27-84FE-4693-9E45-E99463B3BC05}" srcOrd="1" destOrd="0" parTransId="{39AE4364-80C4-49A6-BB07-8902FCCBAEF4}" sibTransId="{793F43B7-9BAD-429A-8A6E-BDE99F73C70F}"/>
    <dgm:cxn modelId="{4647491B-0E76-41D3-8BF2-D535F32A4806}" type="presOf" srcId="{39AE4364-80C4-49A6-BB07-8902FCCBAEF4}" destId="{EE8D05DA-548D-46BD-9C5A-5F2E0DE45B34}" srcOrd="0" destOrd="0" presId="urn:microsoft.com/office/officeart/2005/8/layout/orgChart1"/>
    <dgm:cxn modelId="{A218AF20-715B-4A32-9003-8846184925A5}" type="presOf" srcId="{C07D83E0-0B76-4E55-B0D0-334737C82EEB}" destId="{79DF094F-AA02-4851-8476-65AA5B9B78FA}" srcOrd="0" destOrd="0" presId="urn:microsoft.com/office/officeart/2005/8/layout/orgChart1"/>
    <dgm:cxn modelId="{0D5E1731-3545-402E-AAB5-9061DC3BA11D}" type="presOf" srcId="{21C86A9D-2AA9-47DC-8CC9-2AB5F2A486F0}" destId="{35451B55-0083-49AB-8F6B-1DC44511C1E8}" srcOrd="0" destOrd="0" presId="urn:microsoft.com/office/officeart/2005/8/layout/orgChart1"/>
    <dgm:cxn modelId="{E314FB35-83A3-4094-9A1F-E038D291691B}" type="presOf" srcId="{73E1467B-2B03-4F80-8BEE-92358DA08AC8}" destId="{C0839A17-D6BB-4E58-9AC3-9D9A1125570F}" srcOrd="1" destOrd="0" presId="urn:microsoft.com/office/officeart/2005/8/layout/orgChart1"/>
    <dgm:cxn modelId="{19BD963A-A542-46AE-A4F0-CA7023C9E914}" type="presOf" srcId="{BA2B5C59-A961-4E18-A175-7304243FA7D1}" destId="{9A516443-8DFF-4220-B049-3B1B65B8D95A}" srcOrd="0" destOrd="0" presId="urn:microsoft.com/office/officeart/2005/8/layout/orgChart1"/>
    <dgm:cxn modelId="{BD0DF03C-5D07-4C89-8146-D3744717A3E9}" type="presOf" srcId="{50CDFDCD-D162-4E25-93C5-36FFFDB5E683}" destId="{A5C26653-B285-4CF9-9B2C-7CC8FDF82DC5}" srcOrd="0" destOrd="0" presId="urn:microsoft.com/office/officeart/2005/8/layout/orgChart1"/>
    <dgm:cxn modelId="{5189BF3E-8EAC-46B7-A5D6-6165A20F88EF}" srcId="{381193DA-4E8D-4DFF-8DD2-045B7A73963B}" destId="{5F69E26B-9794-4AD3-BAA3-E220AE9CA55A}" srcOrd="1" destOrd="0" parTransId="{086F0FD6-FC16-4EEC-BD95-C23416CD502B}" sibTransId="{3337581C-EDE6-4625-B74C-5DFFB850D697}"/>
    <dgm:cxn modelId="{26083F3F-BFAE-4F75-B86E-A33504D04190}" type="presOf" srcId="{9ABD1FF5-D014-44AD-97AC-38B7E9D58687}" destId="{0328E12E-83AA-470E-B269-3DE1701A230E}" srcOrd="1" destOrd="0" presId="urn:microsoft.com/office/officeart/2005/8/layout/orgChart1"/>
    <dgm:cxn modelId="{04D09140-7936-4C24-9569-E858A5F64F9D}" type="presOf" srcId="{4F8C48C1-F581-47DA-AA7A-40456F253E42}" destId="{245DFE7A-89A4-4434-885C-15F8AE3D55C6}" srcOrd="1" destOrd="0" presId="urn:microsoft.com/office/officeart/2005/8/layout/orgChart1"/>
    <dgm:cxn modelId="{FF7AD75B-26FE-49A4-BF91-3F58B88D8B27}" type="presOf" srcId="{952C1D8C-DE45-4077-93C2-F04F2A9D6ED1}" destId="{38494362-DFE2-4CCA-87FC-69D782123EA2}" srcOrd="0" destOrd="0" presId="urn:microsoft.com/office/officeart/2005/8/layout/orgChart1"/>
    <dgm:cxn modelId="{D4EE1A46-21C6-4BE3-AD42-99C817772632}" srcId="{0DADABB6-9BA4-4896-8981-97899E8B94F1}" destId="{32F2A666-ED36-446D-8C89-E677A5584B24}" srcOrd="1" destOrd="0" parTransId="{50CDFDCD-D162-4E25-93C5-36FFFDB5E683}" sibTransId="{A50866EC-1036-4132-9671-1B40E4A7A0CA}"/>
    <dgm:cxn modelId="{B6F96048-5EB1-4464-AC0D-554BBC52771D}" type="presOf" srcId="{3A52A948-B881-4271-9DBC-047C587C3BF8}" destId="{1FC43AB5-71AC-4FC0-951C-175ED8B4936F}" srcOrd="0" destOrd="0" presId="urn:microsoft.com/office/officeart/2005/8/layout/orgChart1"/>
    <dgm:cxn modelId="{CA8E8868-A06E-4CE6-9A4C-AA27971E3FC7}" srcId="{9ABD1FF5-D014-44AD-97AC-38B7E9D58687}" destId="{C07D83E0-0B76-4E55-B0D0-334737C82EEB}" srcOrd="0" destOrd="0" parTransId="{21C86A9D-2AA9-47DC-8CC9-2AB5F2A486F0}" sibTransId="{2E84293B-DE17-48C3-9002-220D6891B388}"/>
    <dgm:cxn modelId="{31FCC46B-B7D8-4EA0-9E09-41AC3D459AB4}" srcId="{731FEB26-8492-4D44-A72E-0C97FA9353C7}" destId="{381193DA-4E8D-4DFF-8DD2-045B7A73963B}" srcOrd="3" destOrd="0" parTransId="{EF1AC08C-A576-4CE4-A079-A8B43E1C6E45}" sibTransId="{4C50E6FF-09B7-43C1-A0C9-C138870437E9}"/>
    <dgm:cxn modelId="{5515A576-5E37-4218-9391-614512DDD0BE}" type="presOf" srcId="{4975B55C-9E68-43EB-AD1E-8E5CFF3393B8}" destId="{4349A0DF-8AEC-420C-929B-39F240E1F35E}" srcOrd="0" destOrd="0" presId="urn:microsoft.com/office/officeart/2005/8/layout/orgChart1"/>
    <dgm:cxn modelId="{E51A6E59-448B-49A7-8F46-FD23F21B0B2C}" srcId="{731FEB26-8492-4D44-A72E-0C97FA9353C7}" destId="{9ABD1FF5-D014-44AD-97AC-38B7E9D58687}" srcOrd="4" destOrd="0" parTransId="{85C7476E-8650-4478-8B8F-17C55C5842D4}" sibTransId="{150AD124-78AB-4D4A-9D24-B1DE9D491D2A}"/>
    <dgm:cxn modelId="{B01F2382-44D4-4E93-AC96-15A63AF1257F}" type="presOf" srcId="{BA2B5C59-A961-4E18-A175-7304243FA7D1}" destId="{71D5D41A-AD57-428A-B77D-7F761F8416B1}" srcOrd="1" destOrd="0" presId="urn:microsoft.com/office/officeart/2005/8/layout/orgChart1"/>
    <dgm:cxn modelId="{9BEC5C84-4884-4625-B0E8-86AFB80974E3}" srcId="{952C1D8C-DE45-4077-93C2-F04F2A9D6ED1}" destId="{731FEB26-8492-4D44-A72E-0C97FA9353C7}" srcOrd="0" destOrd="0" parTransId="{C7E5A4BB-ABC9-45C4-A2ED-7B83933756B0}" sibTransId="{C66F29E8-2B6F-4C0D-89C1-7465893DA964}"/>
    <dgm:cxn modelId="{5F5DB485-A143-4C70-94CE-A5F24C338947}" srcId="{731FEB26-8492-4D44-A72E-0C97FA9353C7}" destId="{4975B55C-9E68-43EB-AD1E-8E5CFF3393B8}" srcOrd="0" destOrd="0" parTransId="{8B2EC43F-955F-4942-8C81-B3F7EA585ECE}" sibTransId="{869CA29A-B838-48A5-B626-F4218BC83A22}"/>
    <dgm:cxn modelId="{E4B48E91-C0E6-43AF-A53F-842B3392AC68}" srcId="{731FEB26-8492-4D44-A72E-0C97FA9353C7}" destId="{755648F5-D443-447B-91DC-F36C2C1DF2B1}" srcOrd="1" destOrd="0" parTransId="{553E95DE-0BDF-42A4-8642-3A2F02622ABF}" sibTransId="{6E2B7818-B887-4829-B675-8032B1F88E8A}"/>
    <dgm:cxn modelId="{C7A99F92-35BF-4887-9F03-1A243FED8E67}" srcId="{755648F5-D443-447B-91DC-F36C2C1DF2B1}" destId="{F9C157EB-F27F-4EC4-BF3E-1DE8F5F46B3F}" srcOrd="0" destOrd="0" parTransId="{F3B327E1-80CA-4705-A170-29B250D8EE70}" sibTransId="{434B7177-F7FE-462F-AAFF-6DA8DFF7E743}"/>
    <dgm:cxn modelId="{49A3B193-41BA-4131-9BDA-392FAD8E30FC}" type="presOf" srcId="{0DADABB6-9BA4-4896-8981-97899E8B94F1}" destId="{562D1A27-7F20-4DF2-A83F-6BC0D15D01FB}" srcOrd="0" destOrd="0" presId="urn:microsoft.com/office/officeart/2005/8/layout/orgChart1"/>
    <dgm:cxn modelId="{35681898-1841-45DE-A9BD-6C16A85B99D8}" type="presOf" srcId="{4975B55C-9E68-43EB-AD1E-8E5CFF3393B8}" destId="{7CA3FC19-CB7C-452D-A083-8D67ADF50C79}" srcOrd="1" destOrd="0" presId="urn:microsoft.com/office/officeart/2005/8/layout/orgChart1"/>
    <dgm:cxn modelId="{C08B559F-A05F-44F4-84AA-56F6ACC25665}" type="presOf" srcId="{73E1467B-2B03-4F80-8BEE-92358DA08AC8}" destId="{76EAB808-83A6-4389-8A78-0A5AE62945DD}" srcOrd="0" destOrd="0" presId="urn:microsoft.com/office/officeart/2005/8/layout/orgChart1"/>
    <dgm:cxn modelId="{2B3B2BA3-B537-4841-91C3-E3B3272131D2}" type="presOf" srcId="{731FEB26-8492-4D44-A72E-0C97FA9353C7}" destId="{F3522418-E23C-4ABB-9DC1-562FB8E5E8E1}" srcOrd="0" destOrd="0" presId="urn:microsoft.com/office/officeart/2005/8/layout/orgChart1"/>
    <dgm:cxn modelId="{BE8AF4A4-2C82-4A95-89AF-0AD52E37597B}" type="presOf" srcId="{9ABD1FF5-D014-44AD-97AC-38B7E9D58687}" destId="{95FA68B6-5402-45C6-A28B-FA9C13AC4021}" srcOrd="0" destOrd="0" presId="urn:microsoft.com/office/officeart/2005/8/layout/orgChart1"/>
    <dgm:cxn modelId="{403BF9A7-800B-4788-9E98-9FC2B327EB9A}" type="presOf" srcId="{73B096AF-C30E-4E2F-BAA4-63EFB06D090F}" destId="{25B573F7-A225-4839-9E4B-3CAB10D5E220}" srcOrd="1" destOrd="0" presId="urn:microsoft.com/office/officeart/2005/8/layout/orgChart1"/>
    <dgm:cxn modelId="{E1662EB1-C58E-4053-973B-84222608A05F}" type="presOf" srcId="{086F0FD6-FC16-4EEC-BD95-C23416CD502B}" destId="{D4733330-6A84-4A68-9FE2-78C69A7C4949}" srcOrd="0" destOrd="0" presId="urn:microsoft.com/office/officeart/2005/8/layout/orgChart1"/>
    <dgm:cxn modelId="{83A278B1-23F4-4C48-A2E5-932C66D80955}" srcId="{4975B55C-9E68-43EB-AD1E-8E5CFF3393B8}" destId="{4F8C48C1-F581-47DA-AA7A-40456F253E42}" srcOrd="1" destOrd="0" parTransId="{F7A3AA8D-B803-4EF4-A11C-7DB229BA76B8}" sibTransId="{C224391C-ED0F-4098-932F-E4957F46E7A7}"/>
    <dgm:cxn modelId="{E1E26FB9-3757-40F4-A4B4-DF2835945D93}" type="presOf" srcId="{755648F5-D443-447B-91DC-F36C2C1DF2B1}" destId="{9F12E381-A0DB-4967-8EB2-77352A2CF2BB}" srcOrd="0" destOrd="0" presId="urn:microsoft.com/office/officeart/2005/8/layout/orgChart1"/>
    <dgm:cxn modelId="{8B5F73BE-BFB1-4E14-BB5D-8F127B0D275A}" type="presOf" srcId="{32F2A666-ED36-446D-8C89-E677A5584B24}" destId="{6AC56813-7508-4249-A762-40149F1F90A6}" srcOrd="1" destOrd="0" presId="urn:microsoft.com/office/officeart/2005/8/layout/orgChart1"/>
    <dgm:cxn modelId="{A763C4C3-0DFF-4CBD-B899-CCE49B102620}" type="presOf" srcId="{478F3E37-448B-40A3-AC7D-7097C18A96D9}" destId="{88831810-AC62-4CC3-ACA1-E46A503C333D}" srcOrd="0" destOrd="0" presId="urn:microsoft.com/office/officeart/2005/8/layout/orgChart1"/>
    <dgm:cxn modelId="{1061AAC7-9547-4602-B6DB-382528804445}" srcId="{0DADABB6-9BA4-4896-8981-97899E8B94F1}" destId="{BA2B5C59-A961-4E18-A175-7304243FA7D1}" srcOrd="0" destOrd="0" parTransId="{478F3E37-448B-40A3-AC7D-7097C18A96D9}" sibTransId="{981D2EC3-04A5-451A-8CB2-E94BE77E747F}"/>
    <dgm:cxn modelId="{B91F64C8-4E46-44E8-A26D-E3C1D17A0B11}" type="presOf" srcId="{1BA6AB27-84FE-4693-9E45-E99463B3BC05}" destId="{AF870FFE-AE3F-4EB9-9DB7-A43B808B0E5B}" srcOrd="0" destOrd="0" presId="urn:microsoft.com/office/officeart/2005/8/layout/orgChart1"/>
    <dgm:cxn modelId="{35797CCA-671E-43C3-8A63-D3DFA5D4D932}" type="presOf" srcId="{85C7476E-8650-4478-8B8F-17C55C5842D4}" destId="{E8F73BBB-E23D-499B-9490-AEC60809BDF2}" srcOrd="0" destOrd="0" presId="urn:microsoft.com/office/officeart/2005/8/layout/orgChart1"/>
    <dgm:cxn modelId="{E67F32CC-7341-4D34-86A7-3A488144B6B1}" type="presOf" srcId="{1BA6AB27-84FE-4693-9E45-E99463B3BC05}" destId="{7D303437-0CF2-401E-95D7-12147677C045}" srcOrd="1" destOrd="0" presId="urn:microsoft.com/office/officeart/2005/8/layout/orgChart1"/>
    <dgm:cxn modelId="{828DCACE-4A18-4A68-BD96-548FFB14EDAF}" type="presOf" srcId="{553E95DE-0BDF-42A4-8642-3A2F02622ABF}" destId="{1E97FC62-E795-46CB-9682-CB0C686F2A6B}" srcOrd="0" destOrd="0" presId="urn:microsoft.com/office/officeart/2005/8/layout/orgChart1"/>
    <dgm:cxn modelId="{88CAD0D6-EF6D-46CE-98B0-9D7B396F82BF}" type="presOf" srcId="{731FEB26-8492-4D44-A72E-0C97FA9353C7}" destId="{56164483-566B-477B-82AF-2C70634F3F97}" srcOrd="1" destOrd="0" presId="urn:microsoft.com/office/officeart/2005/8/layout/orgChart1"/>
    <dgm:cxn modelId="{65B9C0DA-2771-44AE-8FB2-FC43CE3AC4A3}" type="presOf" srcId="{381193DA-4E8D-4DFF-8DD2-045B7A73963B}" destId="{A75CE3F2-A3E6-4368-9846-CE3E980A170A}" srcOrd="1" destOrd="0" presId="urn:microsoft.com/office/officeart/2005/8/layout/orgChart1"/>
    <dgm:cxn modelId="{A92E69DD-86AE-4E10-BEF9-DA43AA4267ED}" type="presOf" srcId="{6082F0F5-90F8-4D49-854D-865D8C2846CA}" destId="{F4A8B733-641D-4740-932B-BC26FD6CCC40}" srcOrd="0" destOrd="0" presId="urn:microsoft.com/office/officeart/2005/8/layout/orgChart1"/>
    <dgm:cxn modelId="{B37015E0-793A-42C8-80E3-CEBE19471960}" type="presOf" srcId="{F9C157EB-F27F-4EC4-BF3E-1DE8F5F46B3F}" destId="{522EE927-7624-4410-B0A5-3B633A9F4957}" srcOrd="1" destOrd="0" presId="urn:microsoft.com/office/officeart/2005/8/layout/orgChart1"/>
    <dgm:cxn modelId="{C23DFBE2-F655-4698-95CF-FC03605646CD}" type="presOf" srcId="{8B2EC43F-955F-4942-8C81-B3F7EA585ECE}" destId="{BE91C070-850D-47BB-8448-93ED26E328AF}" srcOrd="0" destOrd="0" presId="urn:microsoft.com/office/officeart/2005/8/layout/orgChart1"/>
    <dgm:cxn modelId="{6A3A76E4-434E-4571-8FAE-E762C3E1064B}" type="presOf" srcId="{0DADABB6-9BA4-4896-8981-97899E8B94F1}" destId="{FE922FF8-7863-4E79-9404-2AB929839FD4}" srcOrd="1" destOrd="0" presId="urn:microsoft.com/office/officeart/2005/8/layout/orgChart1"/>
    <dgm:cxn modelId="{7F1613E9-F096-4771-914F-1CDCCDFBAF46}" type="presOf" srcId="{4F8C48C1-F581-47DA-AA7A-40456F253E42}" destId="{438758D5-9EFF-4E69-BCB2-9C4B9A1329BA}" srcOrd="0" destOrd="0" presId="urn:microsoft.com/office/officeart/2005/8/layout/orgChart1"/>
    <dgm:cxn modelId="{B6E669EC-BD1E-4B64-B52B-F732A0F7C0CC}" type="presOf" srcId="{32F2A666-ED36-446D-8C89-E677A5584B24}" destId="{8F07B1B3-681E-4BBD-842B-17939B2AC9C6}" srcOrd="0" destOrd="0" presId="urn:microsoft.com/office/officeart/2005/8/layout/orgChart1"/>
    <dgm:cxn modelId="{94F41CF0-7D7A-4EDF-B98D-1020129D710F}" type="presOf" srcId="{73B096AF-C30E-4E2F-BAA4-63EFB06D090F}" destId="{781C7A39-2886-46A5-9148-502D1AE2AEC6}" srcOrd="0" destOrd="0" presId="urn:microsoft.com/office/officeart/2005/8/layout/orgChart1"/>
    <dgm:cxn modelId="{83E8C0F1-473C-4780-BBDD-2B17D788482C}" type="presOf" srcId="{755648F5-D443-447B-91DC-F36C2C1DF2B1}" destId="{F2248CC1-D847-43DF-B024-E9F4F6278F8D}" srcOrd="1" destOrd="0" presId="urn:microsoft.com/office/officeart/2005/8/layout/orgChart1"/>
    <dgm:cxn modelId="{FF5556F5-F14D-4445-8992-B86A32AD86D3}" srcId="{381193DA-4E8D-4DFF-8DD2-045B7A73963B}" destId="{73B096AF-C30E-4E2F-BAA4-63EFB06D090F}" srcOrd="0" destOrd="0" parTransId="{679E1411-88A7-4402-9E39-C3B9C9E7453F}" sibTransId="{39DF820E-D108-4DA2-9946-4B5E515E61DC}"/>
    <dgm:cxn modelId="{D09091F6-0F95-473B-AA68-292F02C524A8}" type="presOf" srcId="{5F69E26B-9794-4AD3-BAA3-E220AE9CA55A}" destId="{5A210A28-8946-4EFB-BB51-A3011B047FA1}" srcOrd="0" destOrd="0" presId="urn:microsoft.com/office/officeart/2005/8/layout/orgChart1"/>
    <dgm:cxn modelId="{A50959FA-9607-4CE9-80B6-1B800DB057E4}" type="presOf" srcId="{381193DA-4E8D-4DFF-8DD2-045B7A73963B}" destId="{DBD1E73B-B7C1-4EA8-93BB-02540C8F4F50}" srcOrd="0" destOrd="0" presId="urn:microsoft.com/office/officeart/2005/8/layout/orgChart1"/>
    <dgm:cxn modelId="{0FA479FE-0FC4-4371-BEAE-FFDFAF2B78BE}" srcId="{731FEB26-8492-4D44-A72E-0C97FA9353C7}" destId="{0DADABB6-9BA4-4896-8981-97899E8B94F1}" srcOrd="2" destOrd="0" parTransId="{6082F0F5-90F8-4D49-854D-865D8C2846CA}" sibTransId="{DBD2880D-3AA7-462D-ACCA-6617E2B32472}"/>
    <dgm:cxn modelId="{4CC7EF06-DE48-4AD0-A621-8BABDE6E094A}" type="presParOf" srcId="{38494362-DFE2-4CCA-87FC-69D782123EA2}" destId="{9250607E-12EF-4A32-95DE-7165D6D0CC39}" srcOrd="0" destOrd="0" presId="urn:microsoft.com/office/officeart/2005/8/layout/orgChart1"/>
    <dgm:cxn modelId="{A3D77B60-64B3-43CA-AB98-6430AAAB14ED}" type="presParOf" srcId="{9250607E-12EF-4A32-95DE-7165D6D0CC39}" destId="{361A5AB3-95B6-4C6C-A321-7084701A8765}" srcOrd="0" destOrd="0" presId="urn:microsoft.com/office/officeart/2005/8/layout/orgChart1"/>
    <dgm:cxn modelId="{2161834F-1915-4C04-A0D7-D299763525C4}" type="presParOf" srcId="{361A5AB3-95B6-4C6C-A321-7084701A8765}" destId="{F3522418-E23C-4ABB-9DC1-562FB8E5E8E1}" srcOrd="0" destOrd="0" presId="urn:microsoft.com/office/officeart/2005/8/layout/orgChart1"/>
    <dgm:cxn modelId="{4E12FF62-B4C1-4824-A783-D76EAAA31A11}" type="presParOf" srcId="{361A5AB3-95B6-4C6C-A321-7084701A8765}" destId="{56164483-566B-477B-82AF-2C70634F3F97}" srcOrd="1" destOrd="0" presId="urn:microsoft.com/office/officeart/2005/8/layout/orgChart1"/>
    <dgm:cxn modelId="{390541B7-57D6-4584-AF6D-781185C45C75}" type="presParOf" srcId="{9250607E-12EF-4A32-95DE-7165D6D0CC39}" destId="{99FF2C9A-92C0-4B6C-9821-892EDAD44E38}" srcOrd="1" destOrd="0" presId="urn:microsoft.com/office/officeart/2005/8/layout/orgChart1"/>
    <dgm:cxn modelId="{9F120545-B565-48F7-AC35-5273B3699F3F}" type="presParOf" srcId="{99FF2C9A-92C0-4B6C-9821-892EDAD44E38}" destId="{BE91C070-850D-47BB-8448-93ED26E328AF}" srcOrd="0" destOrd="0" presId="urn:microsoft.com/office/officeart/2005/8/layout/orgChart1"/>
    <dgm:cxn modelId="{41136855-7980-4722-B4C8-51925FEA06C7}" type="presParOf" srcId="{99FF2C9A-92C0-4B6C-9821-892EDAD44E38}" destId="{F6E77494-CB3F-4AA4-8857-B4B30327EE3A}" srcOrd="1" destOrd="0" presId="urn:microsoft.com/office/officeart/2005/8/layout/orgChart1"/>
    <dgm:cxn modelId="{7DD39B97-6623-43A1-9BCF-90E169C7459B}" type="presParOf" srcId="{F6E77494-CB3F-4AA4-8857-B4B30327EE3A}" destId="{AB190FF1-983D-4B41-AA43-81D9AA4EA10B}" srcOrd="0" destOrd="0" presId="urn:microsoft.com/office/officeart/2005/8/layout/orgChart1"/>
    <dgm:cxn modelId="{A0A773C1-BC5E-4F13-9B28-0DD714EE2A32}" type="presParOf" srcId="{AB190FF1-983D-4B41-AA43-81D9AA4EA10B}" destId="{4349A0DF-8AEC-420C-929B-39F240E1F35E}" srcOrd="0" destOrd="0" presId="urn:microsoft.com/office/officeart/2005/8/layout/orgChart1"/>
    <dgm:cxn modelId="{BB495C24-5B3E-46BA-8FD3-C6D162A9A9A1}" type="presParOf" srcId="{AB190FF1-983D-4B41-AA43-81D9AA4EA10B}" destId="{7CA3FC19-CB7C-452D-A083-8D67ADF50C79}" srcOrd="1" destOrd="0" presId="urn:microsoft.com/office/officeart/2005/8/layout/orgChart1"/>
    <dgm:cxn modelId="{590A2BA4-4538-4A5C-97A5-D732970CB671}" type="presParOf" srcId="{F6E77494-CB3F-4AA4-8857-B4B30327EE3A}" destId="{33DCCC30-2EA1-44AA-958C-B0B9B1678FF1}" srcOrd="1" destOrd="0" presId="urn:microsoft.com/office/officeart/2005/8/layout/orgChart1"/>
    <dgm:cxn modelId="{9F2E3BC2-D536-4F5A-8C9C-260F17F996BE}" type="presParOf" srcId="{33DCCC30-2EA1-44AA-958C-B0B9B1678FF1}" destId="{1FC43AB5-71AC-4FC0-951C-175ED8B4936F}" srcOrd="0" destOrd="0" presId="urn:microsoft.com/office/officeart/2005/8/layout/orgChart1"/>
    <dgm:cxn modelId="{A8682EF7-0109-4C4A-901B-5C933CFC4E4E}" type="presParOf" srcId="{33DCCC30-2EA1-44AA-958C-B0B9B1678FF1}" destId="{E1EDF2C5-2CFD-4D12-9BD9-BC36125B9E7B}" srcOrd="1" destOrd="0" presId="urn:microsoft.com/office/officeart/2005/8/layout/orgChart1"/>
    <dgm:cxn modelId="{C32763F9-2046-4612-B6FC-5EFB320630C8}" type="presParOf" srcId="{E1EDF2C5-2CFD-4D12-9BD9-BC36125B9E7B}" destId="{F6F1B668-6B27-48FF-8772-E87D7A749029}" srcOrd="0" destOrd="0" presId="urn:microsoft.com/office/officeart/2005/8/layout/orgChart1"/>
    <dgm:cxn modelId="{5E6D4D92-F126-42EF-BD4D-545315E9AC14}" type="presParOf" srcId="{F6F1B668-6B27-48FF-8772-E87D7A749029}" destId="{76EAB808-83A6-4389-8A78-0A5AE62945DD}" srcOrd="0" destOrd="0" presId="urn:microsoft.com/office/officeart/2005/8/layout/orgChart1"/>
    <dgm:cxn modelId="{1D408014-DF0D-4E0C-BA9D-440C6CAB292D}" type="presParOf" srcId="{F6F1B668-6B27-48FF-8772-E87D7A749029}" destId="{C0839A17-D6BB-4E58-9AC3-9D9A1125570F}" srcOrd="1" destOrd="0" presId="urn:microsoft.com/office/officeart/2005/8/layout/orgChart1"/>
    <dgm:cxn modelId="{F045DD31-1E37-4A88-AA12-E4CDA1004033}" type="presParOf" srcId="{E1EDF2C5-2CFD-4D12-9BD9-BC36125B9E7B}" destId="{97F88B10-7379-4CD9-9F91-4930127BA946}" srcOrd="1" destOrd="0" presId="urn:microsoft.com/office/officeart/2005/8/layout/orgChart1"/>
    <dgm:cxn modelId="{6E1DD1E4-F20E-404A-9CC4-4668D87C5E25}" type="presParOf" srcId="{E1EDF2C5-2CFD-4D12-9BD9-BC36125B9E7B}" destId="{8207670B-9404-4E3B-B3FA-9F3066DF50B7}" srcOrd="2" destOrd="0" presId="urn:microsoft.com/office/officeart/2005/8/layout/orgChart1"/>
    <dgm:cxn modelId="{54405A9C-195E-49B5-9AC2-53F46CE861BE}" type="presParOf" srcId="{33DCCC30-2EA1-44AA-958C-B0B9B1678FF1}" destId="{297EF2B4-A9DD-4349-9D80-8E3E0420DD27}" srcOrd="2" destOrd="0" presId="urn:microsoft.com/office/officeart/2005/8/layout/orgChart1"/>
    <dgm:cxn modelId="{C30E77CB-470E-40D8-B003-792498FD19C4}" type="presParOf" srcId="{33DCCC30-2EA1-44AA-958C-B0B9B1678FF1}" destId="{51983AF4-0CCD-4F5F-8A10-FC643C9A6D57}" srcOrd="3" destOrd="0" presId="urn:microsoft.com/office/officeart/2005/8/layout/orgChart1"/>
    <dgm:cxn modelId="{62353CEA-1FEA-4C25-ACB5-FB90517DC850}" type="presParOf" srcId="{51983AF4-0CCD-4F5F-8A10-FC643C9A6D57}" destId="{7E577C76-84A8-4871-B903-A0B42964A408}" srcOrd="0" destOrd="0" presId="urn:microsoft.com/office/officeart/2005/8/layout/orgChart1"/>
    <dgm:cxn modelId="{0E534935-6F7E-4505-9517-7E9EF3DD408B}" type="presParOf" srcId="{7E577C76-84A8-4871-B903-A0B42964A408}" destId="{438758D5-9EFF-4E69-BCB2-9C4B9A1329BA}" srcOrd="0" destOrd="0" presId="urn:microsoft.com/office/officeart/2005/8/layout/orgChart1"/>
    <dgm:cxn modelId="{02573996-3CE4-4D12-B8C8-F608C30AF674}" type="presParOf" srcId="{7E577C76-84A8-4871-B903-A0B42964A408}" destId="{245DFE7A-89A4-4434-885C-15F8AE3D55C6}" srcOrd="1" destOrd="0" presId="urn:microsoft.com/office/officeart/2005/8/layout/orgChart1"/>
    <dgm:cxn modelId="{02DE84BF-129D-4B11-AE34-2B5A29F4B070}" type="presParOf" srcId="{51983AF4-0CCD-4F5F-8A10-FC643C9A6D57}" destId="{450848D9-2824-4781-BCE7-2BF097DB812A}" srcOrd="1" destOrd="0" presId="urn:microsoft.com/office/officeart/2005/8/layout/orgChart1"/>
    <dgm:cxn modelId="{4A4DAB32-4D11-4430-A991-25F257CED5F0}" type="presParOf" srcId="{51983AF4-0CCD-4F5F-8A10-FC643C9A6D57}" destId="{D51C4384-7D55-4902-A707-AF81F03023F6}" srcOrd="2" destOrd="0" presId="urn:microsoft.com/office/officeart/2005/8/layout/orgChart1"/>
    <dgm:cxn modelId="{A5F057DD-D279-417A-9655-2A9FE9E231FD}" type="presParOf" srcId="{F6E77494-CB3F-4AA4-8857-B4B30327EE3A}" destId="{512E3E02-AC6C-4051-83C4-3551C1D585C1}" srcOrd="2" destOrd="0" presId="urn:microsoft.com/office/officeart/2005/8/layout/orgChart1"/>
    <dgm:cxn modelId="{0F11FAB5-878C-4347-8329-7031CA7D369D}" type="presParOf" srcId="{99FF2C9A-92C0-4B6C-9821-892EDAD44E38}" destId="{1E97FC62-E795-46CB-9682-CB0C686F2A6B}" srcOrd="2" destOrd="0" presId="urn:microsoft.com/office/officeart/2005/8/layout/orgChart1"/>
    <dgm:cxn modelId="{CB96CD9E-776C-4C10-8605-88AB22FD8BBD}" type="presParOf" srcId="{99FF2C9A-92C0-4B6C-9821-892EDAD44E38}" destId="{38F345BF-3AFA-46F6-BCF3-14AF414D79A5}" srcOrd="3" destOrd="0" presId="urn:microsoft.com/office/officeart/2005/8/layout/orgChart1"/>
    <dgm:cxn modelId="{272B4D57-1994-4698-A4B1-9C74381DC55B}" type="presParOf" srcId="{38F345BF-3AFA-46F6-BCF3-14AF414D79A5}" destId="{27005FBB-A9CA-4631-BCE7-381F31F9CCC4}" srcOrd="0" destOrd="0" presId="urn:microsoft.com/office/officeart/2005/8/layout/orgChart1"/>
    <dgm:cxn modelId="{88C96875-18D0-48CB-BFAB-EBFC6669BE54}" type="presParOf" srcId="{27005FBB-A9CA-4631-BCE7-381F31F9CCC4}" destId="{9F12E381-A0DB-4967-8EB2-77352A2CF2BB}" srcOrd="0" destOrd="0" presId="urn:microsoft.com/office/officeart/2005/8/layout/orgChart1"/>
    <dgm:cxn modelId="{B0788BB9-4463-48C1-8BED-F00B091AF57B}" type="presParOf" srcId="{27005FBB-A9CA-4631-BCE7-381F31F9CCC4}" destId="{F2248CC1-D847-43DF-B024-E9F4F6278F8D}" srcOrd="1" destOrd="0" presId="urn:microsoft.com/office/officeart/2005/8/layout/orgChart1"/>
    <dgm:cxn modelId="{8B818863-45DA-4B54-BD97-28B544F49879}" type="presParOf" srcId="{38F345BF-3AFA-46F6-BCF3-14AF414D79A5}" destId="{DC4116F6-E21B-437E-BB1A-B0EECD19237A}" srcOrd="1" destOrd="0" presId="urn:microsoft.com/office/officeart/2005/8/layout/orgChart1"/>
    <dgm:cxn modelId="{9C768667-F5D1-4B43-9469-9D10C78F399D}" type="presParOf" srcId="{DC4116F6-E21B-437E-BB1A-B0EECD19237A}" destId="{63DBA32C-882C-4BCD-841F-6EBFC0FA0231}" srcOrd="0" destOrd="0" presId="urn:microsoft.com/office/officeart/2005/8/layout/orgChart1"/>
    <dgm:cxn modelId="{18DEE262-A60C-40A0-82DC-32C2A167EAB1}" type="presParOf" srcId="{DC4116F6-E21B-437E-BB1A-B0EECD19237A}" destId="{1C15E253-DDDC-4DBB-94AC-E7B83491F1CC}" srcOrd="1" destOrd="0" presId="urn:microsoft.com/office/officeart/2005/8/layout/orgChart1"/>
    <dgm:cxn modelId="{E25BFB72-442A-4561-A21A-753F806926D3}" type="presParOf" srcId="{1C15E253-DDDC-4DBB-94AC-E7B83491F1CC}" destId="{6ABCB116-A471-45C2-BCDA-853C09C15E0B}" srcOrd="0" destOrd="0" presId="urn:microsoft.com/office/officeart/2005/8/layout/orgChart1"/>
    <dgm:cxn modelId="{76672115-11DC-4FF3-9E71-F72E6D2BB47E}" type="presParOf" srcId="{6ABCB116-A471-45C2-BCDA-853C09C15E0B}" destId="{8ACE3866-A57D-462A-943F-79C1B8378A37}" srcOrd="0" destOrd="0" presId="urn:microsoft.com/office/officeart/2005/8/layout/orgChart1"/>
    <dgm:cxn modelId="{7FAF26E9-C81D-4EB0-9930-A985F82F0C11}" type="presParOf" srcId="{6ABCB116-A471-45C2-BCDA-853C09C15E0B}" destId="{522EE927-7624-4410-B0A5-3B633A9F4957}" srcOrd="1" destOrd="0" presId="urn:microsoft.com/office/officeart/2005/8/layout/orgChart1"/>
    <dgm:cxn modelId="{C068FE0A-A7B0-4A9D-9DF1-2D0BDE37CEBB}" type="presParOf" srcId="{1C15E253-DDDC-4DBB-94AC-E7B83491F1CC}" destId="{AA98E806-3308-4585-A000-8F920C4E1AD5}" srcOrd="1" destOrd="0" presId="urn:microsoft.com/office/officeart/2005/8/layout/orgChart1"/>
    <dgm:cxn modelId="{AA48C994-85C1-4C03-919F-72514BDEA7BE}" type="presParOf" srcId="{1C15E253-DDDC-4DBB-94AC-E7B83491F1CC}" destId="{06485CE6-AC80-431D-BF77-46617B80AEF5}" srcOrd="2" destOrd="0" presId="urn:microsoft.com/office/officeart/2005/8/layout/orgChart1"/>
    <dgm:cxn modelId="{BDB3D4B2-3D4A-4905-AE0F-8C44A6B2F332}" type="presParOf" srcId="{38F345BF-3AFA-46F6-BCF3-14AF414D79A5}" destId="{525AE7A3-98EA-4D81-B548-ED0E93AB2334}" srcOrd="2" destOrd="0" presId="urn:microsoft.com/office/officeart/2005/8/layout/orgChart1"/>
    <dgm:cxn modelId="{89EB2195-A06E-43DF-8479-11F9BA84199F}" type="presParOf" srcId="{99FF2C9A-92C0-4B6C-9821-892EDAD44E38}" destId="{F4A8B733-641D-4740-932B-BC26FD6CCC40}" srcOrd="4" destOrd="0" presId="urn:microsoft.com/office/officeart/2005/8/layout/orgChart1"/>
    <dgm:cxn modelId="{654222CF-59B0-4E15-B087-18818A63DA84}" type="presParOf" srcId="{99FF2C9A-92C0-4B6C-9821-892EDAD44E38}" destId="{57A66A49-21B6-4481-8ECE-4F00BC67DA39}" srcOrd="5" destOrd="0" presId="urn:microsoft.com/office/officeart/2005/8/layout/orgChart1"/>
    <dgm:cxn modelId="{57617999-DC62-45AA-A5D8-7BDC6E48023C}" type="presParOf" srcId="{57A66A49-21B6-4481-8ECE-4F00BC67DA39}" destId="{A51E2DD6-CF6D-43D4-A162-DF9B0D0C9141}" srcOrd="0" destOrd="0" presId="urn:microsoft.com/office/officeart/2005/8/layout/orgChart1"/>
    <dgm:cxn modelId="{12A61435-23EB-4175-AE8F-39D7CBD5BBC9}" type="presParOf" srcId="{A51E2DD6-CF6D-43D4-A162-DF9B0D0C9141}" destId="{562D1A27-7F20-4DF2-A83F-6BC0D15D01FB}" srcOrd="0" destOrd="0" presId="urn:microsoft.com/office/officeart/2005/8/layout/orgChart1"/>
    <dgm:cxn modelId="{078CCA9C-303D-4E51-B1A7-94B5C9FF5398}" type="presParOf" srcId="{A51E2DD6-CF6D-43D4-A162-DF9B0D0C9141}" destId="{FE922FF8-7863-4E79-9404-2AB929839FD4}" srcOrd="1" destOrd="0" presId="urn:microsoft.com/office/officeart/2005/8/layout/orgChart1"/>
    <dgm:cxn modelId="{A1C4AB74-5B77-49D6-97A8-B2E94DE1D826}" type="presParOf" srcId="{57A66A49-21B6-4481-8ECE-4F00BC67DA39}" destId="{53EED09B-D9DD-4A72-B981-2F981DEEC75D}" srcOrd="1" destOrd="0" presId="urn:microsoft.com/office/officeart/2005/8/layout/orgChart1"/>
    <dgm:cxn modelId="{0A6F9C36-8C00-4BD4-81DA-2DA8B6E835CD}" type="presParOf" srcId="{53EED09B-D9DD-4A72-B981-2F981DEEC75D}" destId="{88831810-AC62-4CC3-ACA1-E46A503C333D}" srcOrd="0" destOrd="0" presId="urn:microsoft.com/office/officeart/2005/8/layout/orgChart1"/>
    <dgm:cxn modelId="{2BA15F99-C302-413F-AB57-E9330952C5ED}" type="presParOf" srcId="{53EED09B-D9DD-4A72-B981-2F981DEEC75D}" destId="{969730CB-B121-490D-82C8-25B7707C6635}" srcOrd="1" destOrd="0" presId="urn:microsoft.com/office/officeart/2005/8/layout/orgChart1"/>
    <dgm:cxn modelId="{22B7C11A-F3A6-4953-B2E2-868D9C6E500F}" type="presParOf" srcId="{969730CB-B121-490D-82C8-25B7707C6635}" destId="{BEB9D3C2-57A4-4257-BB0B-3FF21D2C8089}" srcOrd="0" destOrd="0" presId="urn:microsoft.com/office/officeart/2005/8/layout/orgChart1"/>
    <dgm:cxn modelId="{55D1C060-0C37-4D2C-928B-BDE50F27DA86}" type="presParOf" srcId="{BEB9D3C2-57A4-4257-BB0B-3FF21D2C8089}" destId="{9A516443-8DFF-4220-B049-3B1B65B8D95A}" srcOrd="0" destOrd="0" presId="urn:microsoft.com/office/officeart/2005/8/layout/orgChart1"/>
    <dgm:cxn modelId="{8BB9420A-B5A8-4BE4-9A3D-4E886886AAB3}" type="presParOf" srcId="{BEB9D3C2-57A4-4257-BB0B-3FF21D2C8089}" destId="{71D5D41A-AD57-428A-B77D-7F761F8416B1}" srcOrd="1" destOrd="0" presId="urn:microsoft.com/office/officeart/2005/8/layout/orgChart1"/>
    <dgm:cxn modelId="{5670C7BD-E45D-4143-A711-D630FA0A971A}" type="presParOf" srcId="{969730CB-B121-490D-82C8-25B7707C6635}" destId="{E40B88E2-99CC-4352-A6AA-874E259386F6}" srcOrd="1" destOrd="0" presId="urn:microsoft.com/office/officeart/2005/8/layout/orgChart1"/>
    <dgm:cxn modelId="{81EE0A92-3FF7-4FE4-97F7-685F5F1011CE}" type="presParOf" srcId="{969730CB-B121-490D-82C8-25B7707C6635}" destId="{97A26920-3B35-4172-AD28-00614E053E4A}" srcOrd="2" destOrd="0" presId="urn:microsoft.com/office/officeart/2005/8/layout/orgChart1"/>
    <dgm:cxn modelId="{E19715DF-9C04-443E-BD3C-07545A71D1E4}" type="presParOf" srcId="{53EED09B-D9DD-4A72-B981-2F981DEEC75D}" destId="{A5C26653-B285-4CF9-9B2C-7CC8FDF82DC5}" srcOrd="2" destOrd="0" presId="urn:microsoft.com/office/officeart/2005/8/layout/orgChart1"/>
    <dgm:cxn modelId="{5653DA02-28E9-4FC0-B5CE-14016289C4A8}" type="presParOf" srcId="{53EED09B-D9DD-4A72-B981-2F981DEEC75D}" destId="{2BE15473-5F20-40C3-B8B6-3AEC37854C60}" srcOrd="3" destOrd="0" presId="urn:microsoft.com/office/officeart/2005/8/layout/orgChart1"/>
    <dgm:cxn modelId="{FC919C8E-D99A-4FB1-BBD2-8D702CFF8735}" type="presParOf" srcId="{2BE15473-5F20-40C3-B8B6-3AEC37854C60}" destId="{C6A77B44-B928-4CEF-B5B6-239B27663E85}" srcOrd="0" destOrd="0" presId="urn:microsoft.com/office/officeart/2005/8/layout/orgChart1"/>
    <dgm:cxn modelId="{66A2C00D-7AA7-433B-A2AE-858FBFC7335D}" type="presParOf" srcId="{C6A77B44-B928-4CEF-B5B6-239B27663E85}" destId="{8F07B1B3-681E-4BBD-842B-17939B2AC9C6}" srcOrd="0" destOrd="0" presId="urn:microsoft.com/office/officeart/2005/8/layout/orgChart1"/>
    <dgm:cxn modelId="{38101373-738A-4851-AA8C-081C258539CB}" type="presParOf" srcId="{C6A77B44-B928-4CEF-B5B6-239B27663E85}" destId="{6AC56813-7508-4249-A762-40149F1F90A6}" srcOrd="1" destOrd="0" presId="urn:microsoft.com/office/officeart/2005/8/layout/orgChart1"/>
    <dgm:cxn modelId="{E54DF918-6952-4CFB-B777-AC0784809125}" type="presParOf" srcId="{2BE15473-5F20-40C3-B8B6-3AEC37854C60}" destId="{1CCF4795-3BD1-4131-9E17-3487EC762ABC}" srcOrd="1" destOrd="0" presId="urn:microsoft.com/office/officeart/2005/8/layout/orgChart1"/>
    <dgm:cxn modelId="{329F1800-6D95-4575-AD2D-995D1A99E910}" type="presParOf" srcId="{2BE15473-5F20-40C3-B8B6-3AEC37854C60}" destId="{37FEDE92-3B72-43E9-8011-502761A46559}" srcOrd="2" destOrd="0" presId="urn:microsoft.com/office/officeart/2005/8/layout/orgChart1"/>
    <dgm:cxn modelId="{578DB958-CB29-4397-A75D-BC23D5354530}" type="presParOf" srcId="{57A66A49-21B6-4481-8ECE-4F00BC67DA39}" destId="{8E409CE3-D816-4F49-B3A9-137F4CE0921E}" srcOrd="2" destOrd="0" presId="urn:microsoft.com/office/officeart/2005/8/layout/orgChart1"/>
    <dgm:cxn modelId="{53705A68-FCAD-4B64-BD00-D81DCADBC5D7}" type="presParOf" srcId="{99FF2C9A-92C0-4B6C-9821-892EDAD44E38}" destId="{7B878F72-9311-4897-95CD-32B2EFB934A4}" srcOrd="6" destOrd="0" presId="urn:microsoft.com/office/officeart/2005/8/layout/orgChart1"/>
    <dgm:cxn modelId="{30892BB4-2B63-442B-93FD-5C5C4E259ACB}" type="presParOf" srcId="{99FF2C9A-92C0-4B6C-9821-892EDAD44E38}" destId="{30591BF2-12F2-4BB8-8479-DE52688E228D}" srcOrd="7" destOrd="0" presId="urn:microsoft.com/office/officeart/2005/8/layout/orgChart1"/>
    <dgm:cxn modelId="{0305847E-1CF4-4373-A813-F798DF9EA4FC}" type="presParOf" srcId="{30591BF2-12F2-4BB8-8479-DE52688E228D}" destId="{19CA65D5-011F-40AE-B2BA-10F0C8DF25D1}" srcOrd="0" destOrd="0" presId="urn:microsoft.com/office/officeart/2005/8/layout/orgChart1"/>
    <dgm:cxn modelId="{897F0EB4-1E4F-4442-A4D7-148FCFB63465}" type="presParOf" srcId="{19CA65D5-011F-40AE-B2BA-10F0C8DF25D1}" destId="{DBD1E73B-B7C1-4EA8-93BB-02540C8F4F50}" srcOrd="0" destOrd="0" presId="urn:microsoft.com/office/officeart/2005/8/layout/orgChart1"/>
    <dgm:cxn modelId="{D99DAB56-6AF2-4EF7-B724-3C2FEC559374}" type="presParOf" srcId="{19CA65D5-011F-40AE-B2BA-10F0C8DF25D1}" destId="{A75CE3F2-A3E6-4368-9846-CE3E980A170A}" srcOrd="1" destOrd="0" presId="urn:microsoft.com/office/officeart/2005/8/layout/orgChart1"/>
    <dgm:cxn modelId="{F24A2E3B-5FCD-44DF-90F5-59B26BE32DBB}" type="presParOf" srcId="{30591BF2-12F2-4BB8-8479-DE52688E228D}" destId="{DAE88BC6-9BFB-4D71-823E-B54803293BCF}" srcOrd="1" destOrd="0" presId="urn:microsoft.com/office/officeart/2005/8/layout/orgChart1"/>
    <dgm:cxn modelId="{E59447DC-8666-44AF-BCA1-7B112F2EB8E4}" type="presParOf" srcId="{DAE88BC6-9BFB-4D71-823E-B54803293BCF}" destId="{46776363-8AC7-4708-9499-E708B20C719F}" srcOrd="0" destOrd="0" presId="urn:microsoft.com/office/officeart/2005/8/layout/orgChart1"/>
    <dgm:cxn modelId="{E11B8E5B-88F4-407F-B07A-A44416869966}" type="presParOf" srcId="{DAE88BC6-9BFB-4D71-823E-B54803293BCF}" destId="{557B637F-769E-4E75-AA9B-54B5631A275F}" srcOrd="1" destOrd="0" presId="urn:microsoft.com/office/officeart/2005/8/layout/orgChart1"/>
    <dgm:cxn modelId="{3E1442B7-0B56-4BDF-AF23-44DD82481540}" type="presParOf" srcId="{557B637F-769E-4E75-AA9B-54B5631A275F}" destId="{8D5905D0-ABA2-4789-9299-06FCE34997E4}" srcOrd="0" destOrd="0" presId="urn:microsoft.com/office/officeart/2005/8/layout/orgChart1"/>
    <dgm:cxn modelId="{058D452D-E292-4BFE-885F-BB1BD7AB0786}" type="presParOf" srcId="{8D5905D0-ABA2-4789-9299-06FCE34997E4}" destId="{781C7A39-2886-46A5-9148-502D1AE2AEC6}" srcOrd="0" destOrd="0" presId="urn:microsoft.com/office/officeart/2005/8/layout/orgChart1"/>
    <dgm:cxn modelId="{8B15E7CA-1068-4497-A729-3C1CD5B5CF49}" type="presParOf" srcId="{8D5905D0-ABA2-4789-9299-06FCE34997E4}" destId="{25B573F7-A225-4839-9E4B-3CAB10D5E220}" srcOrd="1" destOrd="0" presId="urn:microsoft.com/office/officeart/2005/8/layout/orgChart1"/>
    <dgm:cxn modelId="{B2C0A724-495E-4BF3-ABE1-F88A765AAE20}" type="presParOf" srcId="{557B637F-769E-4E75-AA9B-54B5631A275F}" destId="{85262B62-06B9-49E5-AFD4-7251B71F8F44}" srcOrd="1" destOrd="0" presId="urn:microsoft.com/office/officeart/2005/8/layout/orgChart1"/>
    <dgm:cxn modelId="{DA00DBAB-CBF4-4F36-91BD-455901D52DB1}" type="presParOf" srcId="{557B637F-769E-4E75-AA9B-54B5631A275F}" destId="{4B1E1739-8AC2-478B-AC89-ED782BC1892A}" srcOrd="2" destOrd="0" presId="urn:microsoft.com/office/officeart/2005/8/layout/orgChart1"/>
    <dgm:cxn modelId="{E46FB350-E28B-48C7-AAEF-6501CAD16216}" type="presParOf" srcId="{DAE88BC6-9BFB-4D71-823E-B54803293BCF}" destId="{D4733330-6A84-4A68-9FE2-78C69A7C4949}" srcOrd="2" destOrd="0" presId="urn:microsoft.com/office/officeart/2005/8/layout/orgChart1"/>
    <dgm:cxn modelId="{37E99E12-582E-4974-B160-E16074A3F49D}" type="presParOf" srcId="{DAE88BC6-9BFB-4D71-823E-B54803293BCF}" destId="{9C0621CB-7B47-4E76-86C4-2D167A1C34DB}" srcOrd="3" destOrd="0" presId="urn:microsoft.com/office/officeart/2005/8/layout/orgChart1"/>
    <dgm:cxn modelId="{F35C686F-4BF2-421B-B8BA-72CFD3DE1B0F}" type="presParOf" srcId="{9C0621CB-7B47-4E76-86C4-2D167A1C34DB}" destId="{F9588D3F-898E-4B12-90FD-AAD8EAA9CCEF}" srcOrd="0" destOrd="0" presId="urn:microsoft.com/office/officeart/2005/8/layout/orgChart1"/>
    <dgm:cxn modelId="{C4458BF4-EECB-45C6-B0AC-1F5CEFE46856}" type="presParOf" srcId="{F9588D3F-898E-4B12-90FD-AAD8EAA9CCEF}" destId="{5A210A28-8946-4EFB-BB51-A3011B047FA1}" srcOrd="0" destOrd="0" presId="urn:microsoft.com/office/officeart/2005/8/layout/orgChart1"/>
    <dgm:cxn modelId="{3B317673-BFCE-440F-977A-BF3051175B33}" type="presParOf" srcId="{F9588D3F-898E-4B12-90FD-AAD8EAA9CCEF}" destId="{AE01DC4E-F6C7-4471-AF1A-B6E51AA6E49F}" srcOrd="1" destOrd="0" presId="urn:microsoft.com/office/officeart/2005/8/layout/orgChart1"/>
    <dgm:cxn modelId="{C67DF5B1-E9C5-491E-A618-F179ECEAFC93}" type="presParOf" srcId="{9C0621CB-7B47-4E76-86C4-2D167A1C34DB}" destId="{FFA2D850-40C0-4488-9900-63FCF01FAC0E}" srcOrd="1" destOrd="0" presId="urn:microsoft.com/office/officeart/2005/8/layout/orgChart1"/>
    <dgm:cxn modelId="{53EDAE7B-2EB5-4C00-B56B-708A2EDC8A6D}" type="presParOf" srcId="{9C0621CB-7B47-4E76-86C4-2D167A1C34DB}" destId="{D04A578A-01E4-4EE2-9E2A-839608CDA5AE}" srcOrd="2" destOrd="0" presId="urn:microsoft.com/office/officeart/2005/8/layout/orgChart1"/>
    <dgm:cxn modelId="{22AA7C4E-9D4A-440B-B231-43AB8F5BA2D3}" type="presParOf" srcId="{30591BF2-12F2-4BB8-8479-DE52688E228D}" destId="{76FFBF8B-2740-4B19-B17A-3FE8A4F1776C}" srcOrd="2" destOrd="0" presId="urn:microsoft.com/office/officeart/2005/8/layout/orgChart1"/>
    <dgm:cxn modelId="{CD281FF9-1582-4EF6-9D62-283D76FA7515}" type="presParOf" srcId="{99FF2C9A-92C0-4B6C-9821-892EDAD44E38}" destId="{E8F73BBB-E23D-499B-9490-AEC60809BDF2}" srcOrd="8" destOrd="0" presId="urn:microsoft.com/office/officeart/2005/8/layout/orgChart1"/>
    <dgm:cxn modelId="{C7652954-2570-4E4F-BB3D-D6F3851EDD3E}" type="presParOf" srcId="{99FF2C9A-92C0-4B6C-9821-892EDAD44E38}" destId="{DC56DBFA-353C-495C-BBE9-0CBC17A4C0E8}" srcOrd="9" destOrd="0" presId="urn:microsoft.com/office/officeart/2005/8/layout/orgChart1"/>
    <dgm:cxn modelId="{94A9230D-4225-4144-851C-F6646481D14F}" type="presParOf" srcId="{DC56DBFA-353C-495C-BBE9-0CBC17A4C0E8}" destId="{1C5A3F01-25E6-457D-B699-FD43B267E998}" srcOrd="0" destOrd="0" presId="urn:microsoft.com/office/officeart/2005/8/layout/orgChart1"/>
    <dgm:cxn modelId="{BD5B0687-5993-49CE-8699-397EFEF57022}" type="presParOf" srcId="{1C5A3F01-25E6-457D-B699-FD43B267E998}" destId="{95FA68B6-5402-45C6-A28B-FA9C13AC4021}" srcOrd="0" destOrd="0" presId="urn:microsoft.com/office/officeart/2005/8/layout/orgChart1"/>
    <dgm:cxn modelId="{5D0B6277-C369-4DF0-BBC0-3DA6308F95C5}" type="presParOf" srcId="{1C5A3F01-25E6-457D-B699-FD43B267E998}" destId="{0328E12E-83AA-470E-B269-3DE1701A230E}" srcOrd="1" destOrd="0" presId="urn:microsoft.com/office/officeart/2005/8/layout/orgChart1"/>
    <dgm:cxn modelId="{5E4FABF5-0C87-4077-8863-09523C894B2D}" type="presParOf" srcId="{DC56DBFA-353C-495C-BBE9-0CBC17A4C0E8}" destId="{9E8C8802-C6E6-4A61-89AC-8ABD2A32391B}" srcOrd="1" destOrd="0" presId="urn:microsoft.com/office/officeart/2005/8/layout/orgChart1"/>
    <dgm:cxn modelId="{A1CC6AA2-AA01-444A-B408-9C4F8560CBBC}" type="presParOf" srcId="{9E8C8802-C6E6-4A61-89AC-8ABD2A32391B}" destId="{35451B55-0083-49AB-8F6B-1DC44511C1E8}" srcOrd="0" destOrd="0" presId="urn:microsoft.com/office/officeart/2005/8/layout/orgChart1"/>
    <dgm:cxn modelId="{3931D3E9-C77F-48DF-A81D-89E4F49B6958}" type="presParOf" srcId="{9E8C8802-C6E6-4A61-89AC-8ABD2A32391B}" destId="{EF7FB972-AD61-4B49-984D-2F39A9534A6D}" srcOrd="1" destOrd="0" presId="urn:microsoft.com/office/officeart/2005/8/layout/orgChart1"/>
    <dgm:cxn modelId="{37F6AA33-1B46-468D-B442-8A17EE44ECB6}" type="presParOf" srcId="{EF7FB972-AD61-4B49-984D-2F39A9534A6D}" destId="{7BA28540-101D-44B0-B3FB-6191BBC739D6}" srcOrd="0" destOrd="0" presId="urn:microsoft.com/office/officeart/2005/8/layout/orgChart1"/>
    <dgm:cxn modelId="{FAC46E54-C7CC-4614-8FD1-D396B8F03201}" type="presParOf" srcId="{7BA28540-101D-44B0-B3FB-6191BBC739D6}" destId="{79DF094F-AA02-4851-8476-65AA5B9B78FA}" srcOrd="0" destOrd="0" presId="urn:microsoft.com/office/officeart/2005/8/layout/orgChart1"/>
    <dgm:cxn modelId="{BFC35A53-9498-4D0C-8E41-A1FE4914EB17}" type="presParOf" srcId="{7BA28540-101D-44B0-B3FB-6191BBC739D6}" destId="{F57F5D31-388C-454A-8A5C-D4BA0B33260E}" srcOrd="1" destOrd="0" presId="urn:microsoft.com/office/officeart/2005/8/layout/orgChart1"/>
    <dgm:cxn modelId="{07CDC790-E852-4CA4-9174-9DC343DE55B5}" type="presParOf" srcId="{EF7FB972-AD61-4B49-984D-2F39A9534A6D}" destId="{42FB14EB-190C-4C5B-9112-9FAF1B9AE756}" srcOrd="1" destOrd="0" presId="urn:microsoft.com/office/officeart/2005/8/layout/orgChart1"/>
    <dgm:cxn modelId="{E3FE5C2F-1504-4792-834B-3FD9A0242F79}" type="presParOf" srcId="{EF7FB972-AD61-4B49-984D-2F39A9534A6D}" destId="{64FB4E5E-9DC5-41B6-A06D-0B6DD612B1F2}" srcOrd="2" destOrd="0" presId="urn:microsoft.com/office/officeart/2005/8/layout/orgChart1"/>
    <dgm:cxn modelId="{60AFD4C5-1FC0-4993-98D8-E837CD892292}" type="presParOf" srcId="{9E8C8802-C6E6-4A61-89AC-8ABD2A32391B}" destId="{EE8D05DA-548D-46BD-9C5A-5F2E0DE45B34}" srcOrd="2" destOrd="0" presId="urn:microsoft.com/office/officeart/2005/8/layout/orgChart1"/>
    <dgm:cxn modelId="{649F135F-E92E-4CF2-AB5F-3678E8F862B0}" type="presParOf" srcId="{9E8C8802-C6E6-4A61-89AC-8ABD2A32391B}" destId="{89F016CD-41A6-4ACC-955F-8F1A9CEF1F44}" srcOrd="3" destOrd="0" presId="urn:microsoft.com/office/officeart/2005/8/layout/orgChart1"/>
    <dgm:cxn modelId="{C2CC1DEC-64F4-4ACD-84D9-84C9A6F30B5A}" type="presParOf" srcId="{89F016CD-41A6-4ACC-955F-8F1A9CEF1F44}" destId="{AA273837-D53B-45CC-9892-BA043A3C32CF}" srcOrd="0" destOrd="0" presId="urn:microsoft.com/office/officeart/2005/8/layout/orgChart1"/>
    <dgm:cxn modelId="{D1AC5F4F-AAE2-459A-BC9C-19756BD796CE}" type="presParOf" srcId="{AA273837-D53B-45CC-9892-BA043A3C32CF}" destId="{AF870FFE-AE3F-4EB9-9DB7-A43B808B0E5B}" srcOrd="0" destOrd="0" presId="urn:microsoft.com/office/officeart/2005/8/layout/orgChart1"/>
    <dgm:cxn modelId="{0B39D7F5-1A67-4CD5-93E9-BAC5B119E06C}" type="presParOf" srcId="{AA273837-D53B-45CC-9892-BA043A3C32CF}" destId="{7D303437-0CF2-401E-95D7-12147677C045}" srcOrd="1" destOrd="0" presId="urn:microsoft.com/office/officeart/2005/8/layout/orgChart1"/>
    <dgm:cxn modelId="{5E34364B-88B9-4F1B-9933-002484E955F7}" type="presParOf" srcId="{89F016CD-41A6-4ACC-955F-8F1A9CEF1F44}" destId="{762EDDFA-1D81-4F90-8AFF-ADAEFE4E04AF}" srcOrd="1" destOrd="0" presId="urn:microsoft.com/office/officeart/2005/8/layout/orgChart1"/>
    <dgm:cxn modelId="{5D256820-415C-4183-9FAE-35CE6769E1C8}" type="presParOf" srcId="{89F016CD-41A6-4ACC-955F-8F1A9CEF1F44}" destId="{42EC46D3-2785-49BD-895D-E3793A789168}" srcOrd="2" destOrd="0" presId="urn:microsoft.com/office/officeart/2005/8/layout/orgChart1"/>
    <dgm:cxn modelId="{DE40F653-AAFC-4BC0-B361-51B7B5F71382}" type="presParOf" srcId="{DC56DBFA-353C-495C-BBE9-0CBC17A4C0E8}" destId="{0EFAEBEC-0DD9-4ACC-A136-ADC5016432EE}" srcOrd="2" destOrd="0" presId="urn:microsoft.com/office/officeart/2005/8/layout/orgChart1"/>
    <dgm:cxn modelId="{CEF66E4A-DC14-43C0-8482-86CAA55CA2CD}" type="presParOf" srcId="{9250607E-12EF-4A32-95DE-7165D6D0CC39}" destId="{CD239AB2-0DDC-4BFF-BE47-5A6399CC30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54781-E551-45B1-8E3E-E399525607A7}">
      <dsp:nvSpPr>
        <dsp:cNvPr id="0" name=""/>
        <dsp:cNvSpPr/>
      </dsp:nvSpPr>
      <dsp:spPr>
        <a:xfrm>
          <a:off x="1703668" y="1012641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4197" y="1056405"/>
        <a:ext cx="19560" cy="3912"/>
      </dsp:txXfrm>
    </dsp:sp>
    <dsp:sp modelId="{08C32CFC-9C36-4E94-8963-E558E616B732}">
      <dsp:nvSpPr>
        <dsp:cNvPr id="0" name=""/>
        <dsp:cNvSpPr/>
      </dsp:nvSpPr>
      <dsp:spPr>
        <a:xfrm>
          <a:off x="4518" y="548076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1943: Leo </a:t>
          </a:r>
          <a:r>
            <a:rPr lang="en-US" sz="1000" kern="1200" dirty="0" err="1"/>
            <a:t>Kanner</a:t>
          </a:r>
          <a:r>
            <a:rPr lang="en-US" sz="1000" kern="1200" dirty="0"/>
            <a:t> publishes his study “Autistic Disturbances of Affective Contact”</a:t>
          </a:r>
        </a:p>
      </dsp:txBody>
      <dsp:txXfrm>
        <a:off x="4518" y="548076"/>
        <a:ext cx="1700949" cy="1020569"/>
      </dsp:txXfrm>
    </dsp:sp>
    <dsp:sp modelId="{1B1D7AC7-F6CA-4ECC-AC21-7ACE507268FF}">
      <dsp:nvSpPr>
        <dsp:cNvPr id="0" name=""/>
        <dsp:cNvSpPr/>
      </dsp:nvSpPr>
      <dsp:spPr>
        <a:xfrm>
          <a:off x="3795836" y="1012641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66365" y="1056405"/>
        <a:ext cx="19560" cy="3912"/>
      </dsp:txXfrm>
    </dsp:sp>
    <dsp:sp modelId="{4240279A-64A1-46A5-B007-DFA44AAAEFBB}">
      <dsp:nvSpPr>
        <dsp:cNvPr id="0" name=""/>
        <dsp:cNvSpPr/>
      </dsp:nvSpPr>
      <dsp:spPr>
        <a:xfrm>
          <a:off x="2096686" y="548076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1944: Hans Asperger publishes his study that becomes the basis for future studies on ASD</a:t>
          </a:r>
        </a:p>
      </dsp:txBody>
      <dsp:txXfrm>
        <a:off x="2096686" y="548076"/>
        <a:ext cx="1700949" cy="1020569"/>
      </dsp:txXfrm>
    </dsp:sp>
    <dsp:sp modelId="{4536EC90-9F6A-4510-8A2F-F08726D285A5}">
      <dsp:nvSpPr>
        <dsp:cNvPr id="0" name=""/>
        <dsp:cNvSpPr/>
      </dsp:nvSpPr>
      <dsp:spPr>
        <a:xfrm>
          <a:off x="854993" y="1566846"/>
          <a:ext cx="4184336" cy="360618"/>
        </a:xfrm>
        <a:custGeom>
          <a:avLst/>
          <a:gdLst/>
          <a:ahLst/>
          <a:cxnLst/>
          <a:rect l="0" t="0" r="0" b="0"/>
          <a:pathLst>
            <a:path>
              <a:moveTo>
                <a:pt x="4184336" y="0"/>
              </a:moveTo>
              <a:lnTo>
                <a:pt x="4184336" y="197409"/>
              </a:lnTo>
              <a:lnTo>
                <a:pt x="0" y="197409"/>
              </a:lnTo>
              <a:lnTo>
                <a:pt x="0" y="360618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42096" y="1745199"/>
        <a:ext cx="210129" cy="3912"/>
      </dsp:txXfrm>
    </dsp:sp>
    <dsp:sp modelId="{05F7D990-8E59-4E35-BB90-281A2C521DBE}">
      <dsp:nvSpPr>
        <dsp:cNvPr id="0" name=""/>
        <dsp:cNvSpPr/>
      </dsp:nvSpPr>
      <dsp:spPr>
        <a:xfrm>
          <a:off x="4188854" y="548076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1949 – 1970: Autism is believed to be caused by “refrigerator mothers” who lacked warmth for their children</a:t>
          </a:r>
        </a:p>
      </dsp:txBody>
      <dsp:txXfrm>
        <a:off x="4188854" y="548076"/>
        <a:ext cx="1700949" cy="1020569"/>
      </dsp:txXfrm>
    </dsp:sp>
    <dsp:sp modelId="{50F342D2-78F1-48D3-BD8F-3908856666A5}">
      <dsp:nvSpPr>
        <dsp:cNvPr id="0" name=""/>
        <dsp:cNvSpPr/>
      </dsp:nvSpPr>
      <dsp:spPr>
        <a:xfrm>
          <a:off x="1703668" y="2424429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4197" y="2468193"/>
        <a:ext cx="19560" cy="3912"/>
      </dsp:txXfrm>
    </dsp:sp>
    <dsp:sp modelId="{CC32DE37-43B7-4C74-961E-C3E436D6A135}">
      <dsp:nvSpPr>
        <dsp:cNvPr id="0" name=""/>
        <dsp:cNvSpPr/>
      </dsp:nvSpPr>
      <dsp:spPr>
        <a:xfrm>
          <a:off x="4518" y="1959864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1987: DSM-III-R renames infantile autism to autistic disorder and PDD-NOS is added</a:t>
          </a:r>
        </a:p>
      </dsp:txBody>
      <dsp:txXfrm>
        <a:off x="4518" y="1959864"/>
        <a:ext cx="1700949" cy="1020569"/>
      </dsp:txXfrm>
    </dsp:sp>
    <dsp:sp modelId="{6A43204A-4BA8-43DC-8F6C-503D011EC32E}">
      <dsp:nvSpPr>
        <dsp:cNvPr id="0" name=""/>
        <dsp:cNvSpPr/>
      </dsp:nvSpPr>
      <dsp:spPr>
        <a:xfrm>
          <a:off x="3795836" y="2424429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66365" y="2468193"/>
        <a:ext cx="19560" cy="3912"/>
      </dsp:txXfrm>
    </dsp:sp>
    <dsp:sp modelId="{5D1DED46-5B2F-48CD-93D0-EFE0775798DF}">
      <dsp:nvSpPr>
        <dsp:cNvPr id="0" name=""/>
        <dsp:cNvSpPr/>
      </dsp:nvSpPr>
      <dsp:spPr>
        <a:xfrm>
          <a:off x="2096686" y="1959864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1972: Autism is differentiated from schizophrenia</a:t>
          </a:r>
        </a:p>
      </dsp:txBody>
      <dsp:txXfrm>
        <a:off x="2096686" y="1959864"/>
        <a:ext cx="1700949" cy="1020569"/>
      </dsp:txXfrm>
    </dsp:sp>
    <dsp:sp modelId="{1130ABBD-6B8A-47D0-9E5F-34DD1AE6525D}">
      <dsp:nvSpPr>
        <dsp:cNvPr id="0" name=""/>
        <dsp:cNvSpPr/>
      </dsp:nvSpPr>
      <dsp:spPr>
        <a:xfrm>
          <a:off x="854993" y="2978634"/>
          <a:ext cx="4184336" cy="360618"/>
        </a:xfrm>
        <a:custGeom>
          <a:avLst/>
          <a:gdLst/>
          <a:ahLst/>
          <a:cxnLst/>
          <a:rect l="0" t="0" r="0" b="0"/>
          <a:pathLst>
            <a:path>
              <a:moveTo>
                <a:pt x="4184336" y="0"/>
              </a:moveTo>
              <a:lnTo>
                <a:pt x="4184336" y="197409"/>
              </a:lnTo>
              <a:lnTo>
                <a:pt x="0" y="197409"/>
              </a:lnTo>
              <a:lnTo>
                <a:pt x="0" y="360618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42096" y="3156987"/>
        <a:ext cx="210129" cy="3912"/>
      </dsp:txXfrm>
    </dsp:sp>
    <dsp:sp modelId="{C738A0C3-972E-47E3-815E-B8782574A5F6}">
      <dsp:nvSpPr>
        <dsp:cNvPr id="0" name=""/>
        <dsp:cNvSpPr/>
      </dsp:nvSpPr>
      <dsp:spPr>
        <a:xfrm>
          <a:off x="4188854" y="1959864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1952: DSM-1 is released with autism-like symptoms listed under childhood schizophrenia</a:t>
          </a:r>
        </a:p>
      </dsp:txBody>
      <dsp:txXfrm>
        <a:off x="4188854" y="1959864"/>
        <a:ext cx="1700949" cy="1020569"/>
      </dsp:txXfrm>
    </dsp:sp>
    <dsp:sp modelId="{81A3B644-42FE-40AB-B647-C2B0303D0257}">
      <dsp:nvSpPr>
        <dsp:cNvPr id="0" name=""/>
        <dsp:cNvSpPr/>
      </dsp:nvSpPr>
      <dsp:spPr>
        <a:xfrm>
          <a:off x="1703668" y="3836217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4197" y="3879981"/>
        <a:ext cx="19560" cy="3912"/>
      </dsp:txXfrm>
    </dsp:sp>
    <dsp:sp modelId="{AF66B2C1-121E-45A9-8E8C-23157364ADBB}">
      <dsp:nvSpPr>
        <dsp:cNvPr id="0" name=""/>
        <dsp:cNvSpPr/>
      </dsp:nvSpPr>
      <dsp:spPr>
        <a:xfrm>
          <a:off x="4518" y="3371652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1990: IDEA is created and adds Autism as a disability</a:t>
          </a:r>
        </a:p>
      </dsp:txBody>
      <dsp:txXfrm>
        <a:off x="4518" y="3371652"/>
        <a:ext cx="1700949" cy="1020569"/>
      </dsp:txXfrm>
    </dsp:sp>
    <dsp:sp modelId="{25FF51D0-70DE-412A-9FAC-41E0203800D3}">
      <dsp:nvSpPr>
        <dsp:cNvPr id="0" name=""/>
        <dsp:cNvSpPr/>
      </dsp:nvSpPr>
      <dsp:spPr>
        <a:xfrm>
          <a:off x="3795836" y="3836217"/>
          <a:ext cx="3606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0618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66365" y="3879981"/>
        <a:ext cx="19560" cy="3912"/>
      </dsp:txXfrm>
    </dsp:sp>
    <dsp:sp modelId="{B0BF6CE8-9BA2-45F3-B618-F243CFD241C4}">
      <dsp:nvSpPr>
        <dsp:cNvPr id="0" name=""/>
        <dsp:cNvSpPr/>
      </dsp:nvSpPr>
      <dsp:spPr>
        <a:xfrm>
          <a:off x="2096686" y="3371652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1995: “Thinking In Pictures” is published by Temple Grandin detailing her life as a person with autism</a:t>
          </a:r>
        </a:p>
      </dsp:txBody>
      <dsp:txXfrm>
        <a:off x="2096686" y="3371652"/>
        <a:ext cx="1700949" cy="1020569"/>
      </dsp:txXfrm>
    </dsp:sp>
    <dsp:sp modelId="{D886A951-79F5-49AC-891F-4208E449FA20}">
      <dsp:nvSpPr>
        <dsp:cNvPr id="0" name=""/>
        <dsp:cNvSpPr/>
      </dsp:nvSpPr>
      <dsp:spPr>
        <a:xfrm>
          <a:off x="4188854" y="3371652"/>
          <a:ext cx="1700949" cy="1020569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2013: DSM-5 eliminates separate diagnoses and reclassifies as Autism Spectrum Disorder</a:t>
          </a:r>
        </a:p>
      </dsp:txBody>
      <dsp:txXfrm>
        <a:off x="4188854" y="3371652"/>
        <a:ext cx="1700949" cy="1020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7AA67-F2F5-4783-ABCC-AF3BBD5494BE}">
      <dsp:nvSpPr>
        <dsp:cNvPr id="0" name=""/>
        <dsp:cNvSpPr/>
      </dsp:nvSpPr>
      <dsp:spPr>
        <a:xfrm>
          <a:off x="0" y="69662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difficulty with nonverbal communication</a:t>
          </a:r>
        </a:p>
      </dsp:txBody>
      <dsp:txXfrm>
        <a:off x="24131" y="93793"/>
        <a:ext cx="4706301" cy="446063"/>
      </dsp:txXfrm>
    </dsp:sp>
    <dsp:sp modelId="{2742C50A-914F-43B6-928A-AE4CB889EDE2}">
      <dsp:nvSpPr>
        <dsp:cNvPr id="0" name=""/>
        <dsp:cNvSpPr/>
      </dsp:nvSpPr>
      <dsp:spPr>
        <a:xfrm>
          <a:off x="0" y="601427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difficulty with social interaction</a:t>
          </a:r>
        </a:p>
      </dsp:txBody>
      <dsp:txXfrm>
        <a:off x="24131" y="625558"/>
        <a:ext cx="4706301" cy="446063"/>
      </dsp:txXfrm>
    </dsp:sp>
    <dsp:sp modelId="{02C5411F-5BE5-4041-8B6A-5070511A59AC}">
      <dsp:nvSpPr>
        <dsp:cNvPr id="0" name=""/>
        <dsp:cNvSpPr/>
      </dsp:nvSpPr>
      <dsp:spPr>
        <a:xfrm>
          <a:off x="0" y="1133192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difficulty with verbal communication</a:t>
          </a:r>
        </a:p>
      </dsp:txBody>
      <dsp:txXfrm>
        <a:off x="24131" y="1157323"/>
        <a:ext cx="4706301" cy="446063"/>
      </dsp:txXfrm>
    </dsp:sp>
    <dsp:sp modelId="{A54727A1-274D-4037-A950-15AAB4895E0C}">
      <dsp:nvSpPr>
        <dsp:cNvPr id="0" name=""/>
        <dsp:cNvSpPr/>
      </dsp:nvSpPr>
      <dsp:spPr>
        <a:xfrm>
          <a:off x="0" y="1664957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Causes impairment in functioning/academic performance</a:t>
          </a:r>
        </a:p>
      </dsp:txBody>
      <dsp:txXfrm>
        <a:off x="24131" y="1689088"/>
        <a:ext cx="4706301" cy="446063"/>
      </dsp:txXfrm>
    </dsp:sp>
    <dsp:sp modelId="{1B4822AD-4A41-47DF-BD78-012870C37F5D}">
      <dsp:nvSpPr>
        <dsp:cNvPr id="0" name=""/>
        <dsp:cNvSpPr/>
      </dsp:nvSpPr>
      <dsp:spPr>
        <a:xfrm>
          <a:off x="0" y="2196722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Not better explained by serious emotional disturbance</a:t>
          </a:r>
        </a:p>
      </dsp:txBody>
      <dsp:txXfrm>
        <a:off x="24131" y="2220853"/>
        <a:ext cx="4706301" cy="446063"/>
      </dsp:txXfrm>
    </dsp:sp>
    <dsp:sp modelId="{1EF0293C-434F-404C-8730-D58693F073DC}">
      <dsp:nvSpPr>
        <dsp:cNvPr id="0" name=""/>
        <dsp:cNvSpPr/>
      </dsp:nvSpPr>
      <dsp:spPr>
        <a:xfrm>
          <a:off x="0" y="2728487"/>
          <a:ext cx="4754563" cy="494325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Symptoms generally present in early childhood but not required if criteria is met</a:t>
          </a:r>
        </a:p>
      </dsp:txBody>
      <dsp:txXfrm>
        <a:off x="24131" y="2752618"/>
        <a:ext cx="4706301" cy="446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05344-2C39-4703-B58F-1D8E3E52A68B}">
      <dsp:nvSpPr>
        <dsp:cNvPr id="0" name=""/>
        <dsp:cNvSpPr/>
      </dsp:nvSpPr>
      <dsp:spPr>
        <a:xfrm>
          <a:off x="0" y="25641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difficulty with nonverbal communication</a:t>
          </a:r>
        </a:p>
      </dsp:txBody>
      <dsp:txXfrm>
        <a:off x="14850" y="40491"/>
        <a:ext cx="4724862" cy="274500"/>
      </dsp:txXfrm>
    </dsp:sp>
    <dsp:sp modelId="{BA33897D-3B49-4408-A007-90B0EA13BC14}">
      <dsp:nvSpPr>
        <dsp:cNvPr id="0" name=""/>
        <dsp:cNvSpPr/>
      </dsp:nvSpPr>
      <dsp:spPr>
        <a:xfrm>
          <a:off x="0" y="367281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difficulty with social interaction</a:t>
          </a:r>
        </a:p>
      </dsp:txBody>
      <dsp:txXfrm>
        <a:off x="14850" y="382131"/>
        <a:ext cx="4724862" cy="274500"/>
      </dsp:txXfrm>
    </dsp:sp>
    <dsp:sp modelId="{C430D997-8031-43F3-9F45-E0B9ECF3B10E}">
      <dsp:nvSpPr>
        <dsp:cNvPr id="0" name=""/>
        <dsp:cNvSpPr/>
      </dsp:nvSpPr>
      <dsp:spPr>
        <a:xfrm>
          <a:off x="0" y="671481"/>
          <a:ext cx="4754562" cy="302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957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Specifically with social-emotional reciprocity and with developing, maintaining, and understanding relationships</a:t>
          </a:r>
        </a:p>
      </dsp:txBody>
      <dsp:txXfrm>
        <a:off x="0" y="671481"/>
        <a:ext cx="4754562" cy="302737"/>
      </dsp:txXfrm>
    </dsp:sp>
    <dsp:sp modelId="{EDAF42FD-D675-4CC9-8010-4118A6DF559C}">
      <dsp:nvSpPr>
        <dsp:cNvPr id="0" name=""/>
        <dsp:cNvSpPr/>
      </dsp:nvSpPr>
      <dsp:spPr>
        <a:xfrm>
          <a:off x="0" y="974218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DOES NOT require difficulty with verbal communication</a:t>
          </a:r>
        </a:p>
      </dsp:txBody>
      <dsp:txXfrm>
        <a:off x="14850" y="989068"/>
        <a:ext cx="4724862" cy="274500"/>
      </dsp:txXfrm>
    </dsp:sp>
    <dsp:sp modelId="{EB6E8094-A6AD-4947-B578-18527351076D}">
      <dsp:nvSpPr>
        <dsp:cNvPr id="0" name=""/>
        <dsp:cNvSpPr/>
      </dsp:nvSpPr>
      <dsp:spPr>
        <a:xfrm>
          <a:off x="0" y="1315858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Requires two of the following</a:t>
          </a:r>
        </a:p>
      </dsp:txBody>
      <dsp:txXfrm>
        <a:off x="14850" y="1330708"/>
        <a:ext cx="4724862" cy="274500"/>
      </dsp:txXfrm>
    </dsp:sp>
    <dsp:sp modelId="{44F11AF4-8B7A-4912-8AEE-053F66A63B17}">
      <dsp:nvSpPr>
        <dsp:cNvPr id="0" name=""/>
        <dsp:cNvSpPr/>
      </dsp:nvSpPr>
      <dsp:spPr>
        <a:xfrm>
          <a:off x="0" y="1620058"/>
          <a:ext cx="4754562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957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Stereotyped movements or repetitive activities (including repetitive speech)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Resistance to change, insistence on sameness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Unusual responses to sensory input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000" kern="1200" dirty="0"/>
            <a:t>Highly restricted, fixated interests that are abnormal in focus or intensity</a:t>
          </a:r>
        </a:p>
      </dsp:txBody>
      <dsp:txXfrm>
        <a:off x="0" y="1620058"/>
        <a:ext cx="4754562" cy="659295"/>
      </dsp:txXfrm>
    </dsp:sp>
    <dsp:sp modelId="{6F678606-5FF1-4FDC-85C9-7B65B1EE303D}">
      <dsp:nvSpPr>
        <dsp:cNvPr id="0" name=""/>
        <dsp:cNvSpPr/>
      </dsp:nvSpPr>
      <dsp:spPr>
        <a:xfrm>
          <a:off x="0" y="2279353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Causes impairment in functioning/performance</a:t>
          </a:r>
        </a:p>
      </dsp:txBody>
      <dsp:txXfrm>
        <a:off x="14850" y="2294203"/>
        <a:ext cx="4724862" cy="274500"/>
      </dsp:txXfrm>
    </dsp:sp>
    <dsp:sp modelId="{6C2E2F39-12F1-4A9B-BE67-E8D028490FB2}">
      <dsp:nvSpPr>
        <dsp:cNvPr id="0" name=""/>
        <dsp:cNvSpPr/>
      </dsp:nvSpPr>
      <dsp:spPr>
        <a:xfrm>
          <a:off x="0" y="2620993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Symptoms present in early childhood</a:t>
          </a:r>
        </a:p>
      </dsp:txBody>
      <dsp:txXfrm>
        <a:off x="14850" y="2635843"/>
        <a:ext cx="4724862" cy="274500"/>
      </dsp:txXfrm>
    </dsp:sp>
    <dsp:sp modelId="{FAC03920-E317-4022-AD50-C292BC2B62DA}">
      <dsp:nvSpPr>
        <dsp:cNvPr id="0" name=""/>
        <dsp:cNvSpPr/>
      </dsp:nvSpPr>
      <dsp:spPr>
        <a:xfrm>
          <a:off x="0" y="2962633"/>
          <a:ext cx="4754562" cy="30420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Not better explained by intellectual impairment</a:t>
          </a:r>
        </a:p>
      </dsp:txBody>
      <dsp:txXfrm>
        <a:off x="14850" y="2977483"/>
        <a:ext cx="4724862" cy="274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99A9B-E514-4F2D-B467-F37949027BB2}">
      <dsp:nvSpPr>
        <dsp:cNvPr id="0" name=""/>
        <dsp:cNvSpPr/>
      </dsp:nvSpPr>
      <dsp:spPr>
        <a:xfrm>
          <a:off x="7946352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97824-8290-48E3-8246-2C1782A91C87}">
      <dsp:nvSpPr>
        <dsp:cNvPr id="0" name=""/>
        <dsp:cNvSpPr/>
      </dsp:nvSpPr>
      <dsp:spPr>
        <a:xfrm>
          <a:off x="4836775" y="771043"/>
          <a:ext cx="3725334" cy="32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36"/>
              </a:lnTo>
              <a:lnTo>
                <a:pt x="3725334" y="161636"/>
              </a:lnTo>
              <a:lnTo>
                <a:pt x="3725334" y="323272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E1AF8-99C7-423A-B8BA-CCED2B6622F3}">
      <dsp:nvSpPr>
        <dsp:cNvPr id="0" name=""/>
        <dsp:cNvSpPr/>
      </dsp:nvSpPr>
      <dsp:spPr>
        <a:xfrm>
          <a:off x="6083685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5FE28-A0CF-4BFA-8DF1-52B651FEE7E1}">
      <dsp:nvSpPr>
        <dsp:cNvPr id="0" name=""/>
        <dsp:cNvSpPr/>
      </dsp:nvSpPr>
      <dsp:spPr>
        <a:xfrm>
          <a:off x="6083685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B2F62-72ED-4823-B999-5CC908583330}">
      <dsp:nvSpPr>
        <dsp:cNvPr id="0" name=""/>
        <dsp:cNvSpPr/>
      </dsp:nvSpPr>
      <dsp:spPr>
        <a:xfrm>
          <a:off x="4836775" y="771043"/>
          <a:ext cx="1862667" cy="32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36"/>
              </a:lnTo>
              <a:lnTo>
                <a:pt x="1862667" y="161636"/>
              </a:lnTo>
              <a:lnTo>
                <a:pt x="1862667" y="323272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5D94E-7573-41F2-B162-D027336C214C}">
      <dsp:nvSpPr>
        <dsp:cNvPr id="0" name=""/>
        <dsp:cNvSpPr/>
      </dsp:nvSpPr>
      <dsp:spPr>
        <a:xfrm>
          <a:off x="4221017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1217C-DCFA-44F4-BE00-F2AA056C3008}">
      <dsp:nvSpPr>
        <dsp:cNvPr id="0" name=""/>
        <dsp:cNvSpPr/>
      </dsp:nvSpPr>
      <dsp:spPr>
        <a:xfrm>
          <a:off x="4791055" y="771043"/>
          <a:ext cx="91440" cy="3232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272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68CB4-294A-4291-BAB2-841A6F7A7D30}">
      <dsp:nvSpPr>
        <dsp:cNvPr id="0" name=""/>
        <dsp:cNvSpPr/>
      </dsp:nvSpPr>
      <dsp:spPr>
        <a:xfrm>
          <a:off x="2358350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30B9E-B6C4-42AD-87E0-690E4A4A83CB}">
      <dsp:nvSpPr>
        <dsp:cNvPr id="0" name=""/>
        <dsp:cNvSpPr/>
      </dsp:nvSpPr>
      <dsp:spPr>
        <a:xfrm>
          <a:off x="2974108" y="771043"/>
          <a:ext cx="1862667" cy="323272"/>
        </a:xfrm>
        <a:custGeom>
          <a:avLst/>
          <a:gdLst/>
          <a:ahLst/>
          <a:cxnLst/>
          <a:rect l="0" t="0" r="0" b="0"/>
          <a:pathLst>
            <a:path>
              <a:moveTo>
                <a:pt x="1862667" y="0"/>
              </a:moveTo>
              <a:lnTo>
                <a:pt x="1862667" y="161636"/>
              </a:lnTo>
              <a:lnTo>
                <a:pt x="0" y="161636"/>
              </a:lnTo>
              <a:lnTo>
                <a:pt x="0" y="323272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D2B31-3495-4F47-9E80-54705CC0E9AE}">
      <dsp:nvSpPr>
        <dsp:cNvPr id="0" name=""/>
        <dsp:cNvSpPr/>
      </dsp:nvSpPr>
      <dsp:spPr>
        <a:xfrm>
          <a:off x="495683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A91BF-9658-4D49-86BA-1450FA515FE9}">
      <dsp:nvSpPr>
        <dsp:cNvPr id="0" name=""/>
        <dsp:cNvSpPr/>
      </dsp:nvSpPr>
      <dsp:spPr>
        <a:xfrm>
          <a:off x="495683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EE782-3910-4260-863A-26217D94A3A6}">
      <dsp:nvSpPr>
        <dsp:cNvPr id="0" name=""/>
        <dsp:cNvSpPr/>
      </dsp:nvSpPr>
      <dsp:spPr>
        <a:xfrm>
          <a:off x="1111441" y="771043"/>
          <a:ext cx="3725334" cy="323272"/>
        </a:xfrm>
        <a:custGeom>
          <a:avLst/>
          <a:gdLst/>
          <a:ahLst/>
          <a:cxnLst/>
          <a:rect l="0" t="0" r="0" b="0"/>
          <a:pathLst>
            <a:path>
              <a:moveTo>
                <a:pt x="3725334" y="0"/>
              </a:moveTo>
              <a:lnTo>
                <a:pt x="3725334" y="161636"/>
              </a:lnTo>
              <a:lnTo>
                <a:pt x="0" y="161636"/>
              </a:lnTo>
              <a:lnTo>
                <a:pt x="0" y="323272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4526E-A74A-433D-B23C-EAF2EA2674AA}">
      <dsp:nvSpPr>
        <dsp:cNvPr id="0" name=""/>
        <dsp:cNvSpPr/>
      </dsp:nvSpPr>
      <dsp:spPr>
        <a:xfrm>
          <a:off x="4067078" y="134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Home</a:t>
          </a:r>
        </a:p>
      </dsp:txBody>
      <dsp:txXfrm>
        <a:off x="4067078" y="1346"/>
        <a:ext cx="1539394" cy="769697"/>
      </dsp:txXfrm>
    </dsp:sp>
    <dsp:sp modelId="{0E062DDD-89CD-44FE-A70B-85A992202E06}">
      <dsp:nvSpPr>
        <dsp:cNvPr id="0" name=""/>
        <dsp:cNvSpPr/>
      </dsp:nvSpPr>
      <dsp:spPr>
        <a:xfrm>
          <a:off x="341744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Social</a:t>
          </a:r>
        </a:p>
      </dsp:txBody>
      <dsp:txXfrm>
        <a:off x="341744" y="1094316"/>
        <a:ext cx="1539394" cy="769697"/>
      </dsp:txXfrm>
    </dsp:sp>
    <dsp:sp modelId="{B716D120-5CA5-42F3-A2D6-B7DE134C32FB}">
      <dsp:nvSpPr>
        <dsp:cNvPr id="0" name=""/>
        <dsp:cNvSpPr/>
      </dsp:nvSpPr>
      <dsp:spPr>
        <a:xfrm>
          <a:off x="726592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Withdrawal from siblings/parents</a:t>
          </a:r>
        </a:p>
      </dsp:txBody>
      <dsp:txXfrm>
        <a:off x="726592" y="2187286"/>
        <a:ext cx="1539394" cy="769697"/>
      </dsp:txXfrm>
    </dsp:sp>
    <dsp:sp modelId="{4C034818-90A9-49BA-B8D7-59516ACF72E7}">
      <dsp:nvSpPr>
        <dsp:cNvPr id="0" name=""/>
        <dsp:cNvSpPr/>
      </dsp:nvSpPr>
      <dsp:spPr>
        <a:xfrm>
          <a:off x="726592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Not engaging in family times (meals, games, etc.)</a:t>
          </a:r>
        </a:p>
      </dsp:txBody>
      <dsp:txXfrm>
        <a:off x="726592" y="3280256"/>
        <a:ext cx="1539394" cy="769697"/>
      </dsp:txXfrm>
    </dsp:sp>
    <dsp:sp modelId="{C69061B4-DBFB-4B13-9B86-D983A9303765}">
      <dsp:nvSpPr>
        <dsp:cNvPr id="0" name=""/>
        <dsp:cNvSpPr/>
      </dsp:nvSpPr>
      <dsp:spPr>
        <a:xfrm>
          <a:off x="2204411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Cognitive</a:t>
          </a:r>
        </a:p>
      </dsp:txBody>
      <dsp:txXfrm>
        <a:off x="2204411" y="1094316"/>
        <a:ext cx="1539394" cy="769697"/>
      </dsp:txXfrm>
    </dsp:sp>
    <dsp:sp modelId="{A9BE950A-F89C-437A-8469-EC0108EAED86}">
      <dsp:nvSpPr>
        <dsp:cNvPr id="0" name=""/>
        <dsp:cNvSpPr/>
      </dsp:nvSpPr>
      <dsp:spPr>
        <a:xfrm>
          <a:off x="2589259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Difficulties understanding rules and expectations</a:t>
          </a:r>
        </a:p>
      </dsp:txBody>
      <dsp:txXfrm>
        <a:off x="2589259" y="2187286"/>
        <a:ext cx="1539394" cy="769697"/>
      </dsp:txXfrm>
    </dsp:sp>
    <dsp:sp modelId="{46605745-F2E1-4BC5-AA8E-54016AFA5964}">
      <dsp:nvSpPr>
        <dsp:cNvPr id="0" name=""/>
        <dsp:cNvSpPr/>
      </dsp:nvSpPr>
      <dsp:spPr>
        <a:xfrm>
          <a:off x="4067078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Sensory</a:t>
          </a:r>
        </a:p>
      </dsp:txBody>
      <dsp:txXfrm>
        <a:off x="4067078" y="1094316"/>
        <a:ext cx="1539394" cy="769697"/>
      </dsp:txXfrm>
    </dsp:sp>
    <dsp:sp modelId="{C992DD7C-FF5C-4EA2-89BC-52558C958849}">
      <dsp:nvSpPr>
        <dsp:cNvPr id="0" name=""/>
        <dsp:cNvSpPr/>
      </dsp:nvSpPr>
      <dsp:spPr>
        <a:xfrm>
          <a:off x="4451927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Sensitivity to clothing, new foods, noises, and lights</a:t>
          </a:r>
        </a:p>
      </dsp:txBody>
      <dsp:txXfrm>
        <a:off x="4451927" y="2187286"/>
        <a:ext cx="1539394" cy="769697"/>
      </dsp:txXfrm>
    </dsp:sp>
    <dsp:sp modelId="{3B3712DC-5211-4ED9-A311-318D377D02DB}">
      <dsp:nvSpPr>
        <dsp:cNvPr id="0" name=""/>
        <dsp:cNvSpPr/>
      </dsp:nvSpPr>
      <dsp:spPr>
        <a:xfrm>
          <a:off x="5929745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Play</a:t>
          </a:r>
        </a:p>
      </dsp:txBody>
      <dsp:txXfrm>
        <a:off x="5929745" y="1094316"/>
        <a:ext cx="1539394" cy="769697"/>
      </dsp:txXfrm>
    </dsp:sp>
    <dsp:sp modelId="{E1C964B1-3562-45F1-88D7-C6873737E2AA}">
      <dsp:nvSpPr>
        <dsp:cNvPr id="0" name=""/>
        <dsp:cNvSpPr/>
      </dsp:nvSpPr>
      <dsp:spPr>
        <a:xfrm>
          <a:off x="6314594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Repetitive behaviors and restricted interests</a:t>
          </a:r>
        </a:p>
      </dsp:txBody>
      <dsp:txXfrm>
        <a:off x="6314594" y="2187286"/>
        <a:ext cx="1539394" cy="769697"/>
      </dsp:txXfrm>
    </dsp:sp>
    <dsp:sp modelId="{BAD7FED7-1221-43AB-B8F6-5BA534E57CD5}">
      <dsp:nvSpPr>
        <dsp:cNvPr id="0" name=""/>
        <dsp:cNvSpPr/>
      </dsp:nvSpPr>
      <dsp:spPr>
        <a:xfrm>
          <a:off x="6314594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Difficulty with transitions</a:t>
          </a:r>
        </a:p>
      </dsp:txBody>
      <dsp:txXfrm>
        <a:off x="6314594" y="3280256"/>
        <a:ext cx="1539394" cy="769697"/>
      </dsp:txXfrm>
    </dsp:sp>
    <dsp:sp modelId="{05FDBCAA-617A-4FA2-9F13-6826DE62CE1E}">
      <dsp:nvSpPr>
        <dsp:cNvPr id="0" name=""/>
        <dsp:cNvSpPr/>
      </dsp:nvSpPr>
      <dsp:spPr>
        <a:xfrm>
          <a:off x="7792412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Communication</a:t>
          </a:r>
        </a:p>
      </dsp:txBody>
      <dsp:txXfrm>
        <a:off x="7792412" y="1094316"/>
        <a:ext cx="1539394" cy="769697"/>
      </dsp:txXfrm>
    </dsp:sp>
    <dsp:sp modelId="{3349AAAA-1451-438F-90D8-82CFE01D4C07}">
      <dsp:nvSpPr>
        <dsp:cNvPr id="0" name=""/>
        <dsp:cNvSpPr/>
      </dsp:nvSpPr>
      <dsp:spPr>
        <a:xfrm>
          <a:off x="8177261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3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Challenges talking or communicating wants and needs</a:t>
          </a:r>
        </a:p>
      </dsp:txBody>
      <dsp:txXfrm>
        <a:off x="8177261" y="2187286"/>
        <a:ext cx="1539394" cy="7696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D05DA-548D-46BD-9C5A-5F2E0DE45B34}">
      <dsp:nvSpPr>
        <dsp:cNvPr id="0" name=""/>
        <dsp:cNvSpPr/>
      </dsp:nvSpPr>
      <dsp:spPr>
        <a:xfrm>
          <a:off x="7946352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51B55-0083-49AB-8F6B-1DC44511C1E8}">
      <dsp:nvSpPr>
        <dsp:cNvPr id="0" name=""/>
        <dsp:cNvSpPr/>
      </dsp:nvSpPr>
      <dsp:spPr>
        <a:xfrm>
          <a:off x="7946352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73BBB-E23D-499B-9490-AEC60809BDF2}">
      <dsp:nvSpPr>
        <dsp:cNvPr id="0" name=""/>
        <dsp:cNvSpPr/>
      </dsp:nvSpPr>
      <dsp:spPr>
        <a:xfrm>
          <a:off x="4836775" y="771043"/>
          <a:ext cx="3725334" cy="32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36"/>
              </a:lnTo>
              <a:lnTo>
                <a:pt x="3725334" y="161636"/>
              </a:lnTo>
              <a:lnTo>
                <a:pt x="3725334" y="323272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33330-6A84-4A68-9FE2-78C69A7C4949}">
      <dsp:nvSpPr>
        <dsp:cNvPr id="0" name=""/>
        <dsp:cNvSpPr/>
      </dsp:nvSpPr>
      <dsp:spPr>
        <a:xfrm>
          <a:off x="6083685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76363-8AC7-4708-9499-E708B20C719F}">
      <dsp:nvSpPr>
        <dsp:cNvPr id="0" name=""/>
        <dsp:cNvSpPr/>
      </dsp:nvSpPr>
      <dsp:spPr>
        <a:xfrm>
          <a:off x="6083685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78F72-9311-4897-95CD-32B2EFB934A4}">
      <dsp:nvSpPr>
        <dsp:cNvPr id="0" name=""/>
        <dsp:cNvSpPr/>
      </dsp:nvSpPr>
      <dsp:spPr>
        <a:xfrm>
          <a:off x="4836775" y="771043"/>
          <a:ext cx="1862667" cy="32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36"/>
              </a:lnTo>
              <a:lnTo>
                <a:pt x="1862667" y="161636"/>
              </a:lnTo>
              <a:lnTo>
                <a:pt x="1862667" y="323272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26653-B285-4CF9-9B2C-7CC8FDF82DC5}">
      <dsp:nvSpPr>
        <dsp:cNvPr id="0" name=""/>
        <dsp:cNvSpPr/>
      </dsp:nvSpPr>
      <dsp:spPr>
        <a:xfrm>
          <a:off x="4221017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31810-AC62-4CC3-ACA1-E46A503C333D}">
      <dsp:nvSpPr>
        <dsp:cNvPr id="0" name=""/>
        <dsp:cNvSpPr/>
      </dsp:nvSpPr>
      <dsp:spPr>
        <a:xfrm>
          <a:off x="4221017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8B733-641D-4740-932B-BC26FD6CCC40}">
      <dsp:nvSpPr>
        <dsp:cNvPr id="0" name=""/>
        <dsp:cNvSpPr/>
      </dsp:nvSpPr>
      <dsp:spPr>
        <a:xfrm>
          <a:off x="4791055" y="771043"/>
          <a:ext cx="91440" cy="3232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272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BA32C-882C-4BCD-841F-6EBFC0FA0231}">
      <dsp:nvSpPr>
        <dsp:cNvPr id="0" name=""/>
        <dsp:cNvSpPr/>
      </dsp:nvSpPr>
      <dsp:spPr>
        <a:xfrm>
          <a:off x="2358350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7FC62-E795-46CB-9682-CB0C686F2A6B}">
      <dsp:nvSpPr>
        <dsp:cNvPr id="0" name=""/>
        <dsp:cNvSpPr/>
      </dsp:nvSpPr>
      <dsp:spPr>
        <a:xfrm>
          <a:off x="2974108" y="771043"/>
          <a:ext cx="1862667" cy="323272"/>
        </a:xfrm>
        <a:custGeom>
          <a:avLst/>
          <a:gdLst/>
          <a:ahLst/>
          <a:cxnLst/>
          <a:rect l="0" t="0" r="0" b="0"/>
          <a:pathLst>
            <a:path>
              <a:moveTo>
                <a:pt x="1862667" y="0"/>
              </a:moveTo>
              <a:lnTo>
                <a:pt x="1862667" y="161636"/>
              </a:lnTo>
              <a:lnTo>
                <a:pt x="0" y="161636"/>
              </a:lnTo>
              <a:lnTo>
                <a:pt x="0" y="323272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7EF2B4-A9DD-4349-9D80-8E3E0420DD27}">
      <dsp:nvSpPr>
        <dsp:cNvPr id="0" name=""/>
        <dsp:cNvSpPr/>
      </dsp:nvSpPr>
      <dsp:spPr>
        <a:xfrm>
          <a:off x="495683" y="1864013"/>
          <a:ext cx="230909" cy="1801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91"/>
              </a:lnTo>
              <a:lnTo>
                <a:pt x="230909" y="180109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43AB5-71AC-4FC0-951C-175ED8B4936F}">
      <dsp:nvSpPr>
        <dsp:cNvPr id="0" name=""/>
        <dsp:cNvSpPr/>
      </dsp:nvSpPr>
      <dsp:spPr>
        <a:xfrm>
          <a:off x="495683" y="1864013"/>
          <a:ext cx="230909" cy="708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121"/>
              </a:lnTo>
              <a:lnTo>
                <a:pt x="230909" y="70812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91C070-850D-47BB-8448-93ED26E328AF}">
      <dsp:nvSpPr>
        <dsp:cNvPr id="0" name=""/>
        <dsp:cNvSpPr/>
      </dsp:nvSpPr>
      <dsp:spPr>
        <a:xfrm>
          <a:off x="1111441" y="771043"/>
          <a:ext cx="3725334" cy="323272"/>
        </a:xfrm>
        <a:custGeom>
          <a:avLst/>
          <a:gdLst/>
          <a:ahLst/>
          <a:cxnLst/>
          <a:rect l="0" t="0" r="0" b="0"/>
          <a:pathLst>
            <a:path>
              <a:moveTo>
                <a:pt x="3725334" y="0"/>
              </a:moveTo>
              <a:lnTo>
                <a:pt x="3725334" y="161636"/>
              </a:lnTo>
              <a:lnTo>
                <a:pt x="0" y="161636"/>
              </a:lnTo>
              <a:lnTo>
                <a:pt x="0" y="323272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22418-E23C-4ABB-9DC1-562FB8E5E8E1}">
      <dsp:nvSpPr>
        <dsp:cNvPr id="0" name=""/>
        <dsp:cNvSpPr/>
      </dsp:nvSpPr>
      <dsp:spPr>
        <a:xfrm>
          <a:off x="4067078" y="134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School</a:t>
          </a:r>
        </a:p>
      </dsp:txBody>
      <dsp:txXfrm>
        <a:off x="4067078" y="1346"/>
        <a:ext cx="1539394" cy="769697"/>
      </dsp:txXfrm>
    </dsp:sp>
    <dsp:sp modelId="{4349A0DF-8AEC-420C-929B-39F240E1F35E}">
      <dsp:nvSpPr>
        <dsp:cNvPr id="0" name=""/>
        <dsp:cNvSpPr/>
      </dsp:nvSpPr>
      <dsp:spPr>
        <a:xfrm>
          <a:off x="341744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6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Social</a:t>
          </a:r>
        </a:p>
      </dsp:txBody>
      <dsp:txXfrm>
        <a:off x="341744" y="1094316"/>
        <a:ext cx="1539394" cy="769697"/>
      </dsp:txXfrm>
    </dsp:sp>
    <dsp:sp modelId="{76EAB808-83A6-4389-8A78-0A5AE62945DD}">
      <dsp:nvSpPr>
        <dsp:cNvPr id="0" name=""/>
        <dsp:cNvSpPr/>
      </dsp:nvSpPr>
      <dsp:spPr>
        <a:xfrm>
          <a:off x="726592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Withdrawing from group activities</a:t>
          </a:r>
        </a:p>
      </dsp:txBody>
      <dsp:txXfrm>
        <a:off x="726592" y="2187286"/>
        <a:ext cx="1539394" cy="769697"/>
      </dsp:txXfrm>
    </dsp:sp>
    <dsp:sp modelId="{438758D5-9EFF-4E69-BCB2-9C4B9A1329BA}">
      <dsp:nvSpPr>
        <dsp:cNvPr id="0" name=""/>
        <dsp:cNvSpPr/>
      </dsp:nvSpPr>
      <dsp:spPr>
        <a:xfrm>
          <a:off x="726592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Avoiding social interactions with peers</a:t>
          </a:r>
        </a:p>
      </dsp:txBody>
      <dsp:txXfrm>
        <a:off x="726592" y="3280256"/>
        <a:ext cx="1539394" cy="769697"/>
      </dsp:txXfrm>
    </dsp:sp>
    <dsp:sp modelId="{9F12E381-A0DB-4967-8EB2-77352A2CF2BB}">
      <dsp:nvSpPr>
        <dsp:cNvPr id="0" name=""/>
        <dsp:cNvSpPr/>
      </dsp:nvSpPr>
      <dsp:spPr>
        <a:xfrm>
          <a:off x="2204411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6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Cognitive</a:t>
          </a:r>
        </a:p>
      </dsp:txBody>
      <dsp:txXfrm>
        <a:off x="2204411" y="1094316"/>
        <a:ext cx="1539394" cy="769697"/>
      </dsp:txXfrm>
    </dsp:sp>
    <dsp:sp modelId="{8ACE3866-A57D-462A-943F-79C1B8378A37}">
      <dsp:nvSpPr>
        <dsp:cNvPr id="0" name=""/>
        <dsp:cNvSpPr/>
      </dsp:nvSpPr>
      <dsp:spPr>
        <a:xfrm>
          <a:off x="2589259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Trouble understanding group instruction or classroom expectations</a:t>
          </a:r>
        </a:p>
      </dsp:txBody>
      <dsp:txXfrm>
        <a:off x="2589259" y="2187286"/>
        <a:ext cx="1539394" cy="769697"/>
      </dsp:txXfrm>
    </dsp:sp>
    <dsp:sp modelId="{562D1A27-7F20-4DF2-A83F-6BC0D15D01FB}">
      <dsp:nvSpPr>
        <dsp:cNvPr id="0" name=""/>
        <dsp:cNvSpPr/>
      </dsp:nvSpPr>
      <dsp:spPr>
        <a:xfrm>
          <a:off x="4067078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6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Sensory</a:t>
          </a:r>
        </a:p>
      </dsp:txBody>
      <dsp:txXfrm>
        <a:off x="4067078" y="1094316"/>
        <a:ext cx="1539394" cy="769697"/>
      </dsp:txXfrm>
    </dsp:sp>
    <dsp:sp modelId="{9A516443-8DFF-4220-B049-3B1B65B8D95A}">
      <dsp:nvSpPr>
        <dsp:cNvPr id="0" name=""/>
        <dsp:cNvSpPr/>
      </dsp:nvSpPr>
      <dsp:spPr>
        <a:xfrm>
          <a:off x="4451927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Sensitivity to lights and sounds</a:t>
          </a:r>
        </a:p>
      </dsp:txBody>
      <dsp:txXfrm>
        <a:off x="4451927" y="2187286"/>
        <a:ext cx="1539394" cy="769697"/>
      </dsp:txXfrm>
    </dsp:sp>
    <dsp:sp modelId="{8F07B1B3-681E-4BBD-842B-17939B2AC9C6}">
      <dsp:nvSpPr>
        <dsp:cNvPr id="0" name=""/>
        <dsp:cNvSpPr/>
      </dsp:nvSpPr>
      <dsp:spPr>
        <a:xfrm>
          <a:off x="4451927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May dislike the gym, cafeteria, the hallways during passing periods</a:t>
          </a:r>
        </a:p>
      </dsp:txBody>
      <dsp:txXfrm>
        <a:off x="4451927" y="3280256"/>
        <a:ext cx="1539394" cy="769697"/>
      </dsp:txXfrm>
    </dsp:sp>
    <dsp:sp modelId="{DBD1E73B-B7C1-4EA8-93BB-02540C8F4F50}">
      <dsp:nvSpPr>
        <dsp:cNvPr id="0" name=""/>
        <dsp:cNvSpPr/>
      </dsp:nvSpPr>
      <dsp:spPr>
        <a:xfrm>
          <a:off x="5929745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6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Communication</a:t>
          </a:r>
        </a:p>
      </dsp:txBody>
      <dsp:txXfrm>
        <a:off x="5929745" y="1094316"/>
        <a:ext cx="1539394" cy="769697"/>
      </dsp:txXfrm>
    </dsp:sp>
    <dsp:sp modelId="{781C7A39-2886-46A5-9148-502D1AE2AEC6}">
      <dsp:nvSpPr>
        <dsp:cNvPr id="0" name=""/>
        <dsp:cNvSpPr/>
      </dsp:nvSpPr>
      <dsp:spPr>
        <a:xfrm>
          <a:off x="6314594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Difficulty expressing needs and wants</a:t>
          </a:r>
        </a:p>
      </dsp:txBody>
      <dsp:txXfrm>
        <a:off x="6314594" y="2187286"/>
        <a:ext cx="1539394" cy="769697"/>
      </dsp:txXfrm>
    </dsp:sp>
    <dsp:sp modelId="{5A210A28-8946-4EFB-BB51-A3011B047FA1}">
      <dsp:nvSpPr>
        <dsp:cNvPr id="0" name=""/>
        <dsp:cNvSpPr/>
      </dsp:nvSpPr>
      <dsp:spPr>
        <a:xfrm>
          <a:off x="6314594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Difficulty understanding nonverbal cues from teachers and peers</a:t>
          </a:r>
        </a:p>
      </dsp:txBody>
      <dsp:txXfrm>
        <a:off x="6314594" y="3280256"/>
        <a:ext cx="1539394" cy="769697"/>
      </dsp:txXfrm>
    </dsp:sp>
    <dsp:sp modelId="{95FA68B6-5402-45C6-A28B-FA9C13AC4021}">
      <dsp:nvSpPr>
        <dsp:cNvPr id="0" name=""/>
        <dsp:cNvSpPr/>
      </dsp:nvSpPr>
      <dsp:spPr>
        <a:xfrm>
          <a:off x="7792412" y="109431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6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Repetitive behaviors and restricted interests</a:t>
          </a:r>
        </a:p>
      </dsp:txBody>
      <dsp:txXfrm>
        <a:off x="7792412" y="1094316"/>
        <a:ext cx="1539394" cy="769697"/>
      </dsp:txXfrm>
    </dsp:sp>
    <dsp:sp modelId="{79DF094F-AA02-4851-8476-65AA5B9B78FA}">
      <dsp:nvSpPr>
        <dsp:cNvPr id="0" name=""/>
        <dsp:cNvSpPr/>
      </dsp:nvSpPr>
      <dsp:spPr>
        <a:xfrm>
          <a:off x="8177261" y="218728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Struggles in transitioning</a:t>
          </a:r>
        </a:p>
      </dsp:txBody>
      <dsp:txXfrm>
        <a:off x="8177261" y="2187286"/>
        <a:ext cx="1539394" cy="769697"/>
      </dsp:txXfrm>
    </dsp:sp>
    <dsp:sp modelId="{AF870FFE-AE3F-4EB9-9DB7-A43B808B0E5B}">
      <dsp:nvSpPr>
        <dsp:cNvPr id="0" name=""/>
        <dsp:cNvSpPr/>
      </dsp:nvSpPr>
      <dsp:spPr>
        <a:xfrm>
          <a:off x="8177261" y="3280256"/>
          <a:ext cx="1539394" cy="769697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Interests in one subject but no care for another</a:t>
          </a:r>
        </a:p>
      </dsp:txBody>
      <dsp:txXfrm>
        <a:off x="8177261" y="3280256"/>
        <a:ext cx="1539394" cy="769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5/3/2019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O_AGYvMmmY" TargetMode="External"/><Relationship Id="rId2" Type="http://schemas.openxmlformats.org/officeDocument/2006/relationships/hyperlink" Target="https://www.ted.com/talks/wendy_chung_autism_what_we_know_and_what_we_don_t_know_y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connect.ku.edu/courses/1474/pages/m3-presentation-on-idea-definition-of-autism?module_item_id=100626" TargetMode="External"/><Relationship Id="rId5" Type="http://schemas.openxmlformats.org/officeDocument/2006/relationships/hyperlink" Target="https://coursecontent.everspringpartners.com/kansas/education/hia-overarching/sped-autism-timeline/index.html" TargetMode="External"/><Relationship Id="rId4" Type="http://schemas.openxmlformats.org/officeDocument/2006/relationships/hyperlink" Target="https://www.youtube.com/watch?v=pSrPra1-Er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O_AGYvMmmY" TargetMode="External"/><Relationship Id="rId2" Type="http://schemas.openxmlformats.org/officeDocument/2006/relationships/hyperlink" Target="https://www.youtube.com/watch?v=pSrPra1-E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coursecontent.everspringpartners.com/kansas/education/hia-overarching/sped-autism-timeline/index.html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wendy_chung_autism_what_we_know_and_what_we_don_t_know_yet?language=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utismpdc.fpg.unc.edu/sites/autismpdc.fpg.unc.edu/files/2014-EBP-Repor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entcenterhub.org/qa1/" TargetMode="External"/><Relationship Id="rId2" Type="http://schemas.openxmlformats.org/officeDocument/2006/relationships/hyperlink" Target="https://autismpdc.fpg.unc.edu/sites/autismpdc.fpg.unc.edu/files/2014-EBP-Repo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d.com/talks/steve_silberman_the_forgotten_history_of_autism/transcript?quote=1757" TargetMode="External"/><Relationship Id="rId5" Type="http://schemas.openxmlformats.org/officeDocument/2006/relationships/hyperlink" Target="https://files.eric.ed.gov/fulltext/ED512611.pdf" TargetMode="External"/><Relationship Id="rId4" Type="http://schemas.openxmlformats.org/officeDocument/2006/relationships/hyperlink" Target="https://www.parentcenterhub.org/categori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1068-806C-435A-AF8F-F4393CB8D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SPED 760: Introduction to Autism Spectrum Disorder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AC5380-EEA3-4EB8-83B6-0E1C09B0B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719320"/>
            <a:ext cx="7891272" cy="106984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Zack Cartmel</a:t>
            </a:r>
          </a:p>
          <a:p>
            <a:r>
              <a:rPr lang="en-US" dirty="0"/>
              <a:t>Master’s in Autism Spectrum Disorder</a:t>
            </a:r>
          </a:p>
          <a:p>
            <a:r>
              <a:rPr lang="en-US" dirty="0"/>
              <a:t>October 8, 2018</a:t>
            </a:r>
          </a:p>
          <a:p>
            <a:r>
              <a:rPr lang="en-US" dirty="0"/>
              <a:t>Dr. </a:t>
            </a:r>
            <a:r>
              <a:rPr lang="en-US" dirty="0" err="1"/>
              <a:t>Glennda</a:t>
            </a:r>
            <a:r>
              <a:rPr lang="en-US" dirty="0"/>
              <a:t> McKeithan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76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9C83-E17A-4444-BAC9-4F75EE61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63FF3-BD88-4E45-A695-E58AAEB49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Chung, Wendy.(2014, March). </a:t>
            </a:r>
            <a:r>
              <a:rPr lang="en-US" i="1" dirty="0"/>
              <a:t>Autism – what we know (and what we don’t know yet)</a:t>
            </a:r>
            <a:r>
              <a:rPr lang="en-US" dirty="0"/>
              <a:t> [Video file]. 	Retrieved from 	</a:t>
            </a:r>
            <a:r>
              <a:rPr lang="en-US" dirty="0">
                <a:hlinkClick r:id="rId2"/>
              </a:rPr>
              <a:t>https://www.ted.com/talks/wendy_chung_autism_what_we_know_and_what_we_don_t_know_y	et</a:t>
            </a:r>
            <a:endParaRPr lang="en-US" dirty="0"/>
          </a:p>
          <a:p>
            <a:r>
              <a:rPr lang="en-US" dirty="0"/>
              <a:t>JA Summers. (2014, January 6). </a:t>
            </a:r>
            <a:r>
              <a:rPr lang="en-US" i="1" dirty="0"/>
              <a:t>Interview With a High Functioning Autistic</a:t>
            </a:r>
            <a:r>
              <a:rPr lang="en-US" dirty="0"/>
              <a:t> [Video</a:t>
            </a:r>
          </a:p>
          <a:p>
            <a:pPr marL="274320" lvl="1" indent="0">
              <a:buNone/>
            </a:pPr>
            <a:r>
              <a:rPr lang="en-US" sz="2000" dirty="0"/>
              <a:t>	file]. Retrieved from </a:t>
            </a:r>
          </a:p>
          <a:p>
            <a:pPr marL="274320" lvl="1" indent="0">
              <a:buNone/>
            </a:pPr>
            <a:r>
              <a:rPr lang="en-US" sz="2000" dirty="0">
                <a:hlinkClick r:id="rId3"/>
              </a:rPr>
              <a:t>	https://www.youtube.com/watch?v=lO_AGYvMmmY</a:t>
            </a:r>
            <a:endParaRPr lang="en-US" sz="2000" dirty="0"/>
          </a:p>
          <a:p>
            <a:r>
              <a:rPr lang="en-US" dirty="0" err="1"/>
              <a:t>LittleDanielDude</a:t>
            </a:r>
            <a:r>
              <a:rPr lang="en-US" dirty="0"/>
              <a:t>. (2011, December 31). </a:t>
            </a:r>
            <a:r>
              <a:rPr lang="en-US" i="1" dirty="0"/>
              <a:t>Repetitive Autistic </a:t>
            </a:r>
            <a:r>
              <a:rPr lang="en-US" i="1" dirty="0" err="1"/>
              <a:t>Behaviour</a:t>
            </a:r>
            <a:r>
              <a:rPr lang="en-US" i="1" dirty="0"/>
              <a:t> - Daniel: 4</a:t>
            </a:r>
          </a:p>
          <a:p>
            <a:pPr marL="274320" lvl="1" indent="0">
              <a:buNone/>
            </a:pPr>
            <a:r>
              <a:rPr lang="en-US" sz="2000" i="1" dirty="0"/>
              <a:t>	</a:t>
            </a:r>
            <a:r>
              <a:rPr lang="en-US" sz="2000" i="1" dirty="0" err="1"/>
              <a:t>y.o</a:t>
            </a:r>
            <a:r>
              <a:rPr lang="en-US" sz="2000" i="1" dirty="0"/>
              <a:t>. nonverbal</a:t>
            </a:r>
            <a:r>
              <a:rPr lang="en-US" sz="2000" dirty="0"/>
              <a:t> [Video file]. Retrieved from </a:t>
            </a:r>
          </a:p>
          <a:p>
            <a:pPr marL="274320" lvl="1" indent="0">
              <a:buNone/>
            </a:pPr>
            <a:r>
              <a:rPr lang="en-US" sz="2000" dirty="0">
                <a:hlinkClick r:id="rId4"/>
              </a:rPr>
              <a:t>	https://www.youtube.com/watch?v=pSrPra1-ErY</a:t>
            </a:r>
            <a:endParaRPr lang="en-US" sz="2200" dirty="0"/>
          </a:p>
          <a:p>
            <a:r>
              <a:rPr lang="en-US" dirty="0"/>
              <a:t>University of Kansas, Special Education Department. (2018). [Interactive timeline of 	the history of ASD]. </a:t>
            </a:r>
            <a:r>
              <a:rPr lang="en-US" i="1" dirty="0"/>
              <a:t>History 	</a:t>
            </a:r>
            <a:r>
              <a:rPr lang="en-US" i="1" dirty="0" err="1"/>
              <a:t>ofAutism</a:t>
            </a:r>
            <a:r>
              <a:rPr lang="en-US" i="1" dirty="0"/>
              <a:t> and ASD.</a:t>
            </a:r>
            <a:r>
              <a:rPr lang="en-US" dirty="0"/>
              <a:t> Retrieved from 	</a:t>
            </a:r>
            <a:r>
              <a:rPr lang="en-US" dirty="0">
                <a:hlinkClick r:id="rId5"/>
              </a:rPr>
              <a:t>https://coursecontent.everspringpartners.com/kansas/education/hia-	overarching/sped-autism-	timeline/index.html</a:t>
            </a:r>
            <a:endParaRPr lang="en-US" dirty="0"/>
          </a:p>
          <a:p>
            <a:r>
              <a:rPr lang="en-US" dirty="0"/>
              <a:t>University of Kansas, Special Education Department. (2018). </a:t>
            </a:r>
            <a:r>
              <a:rPr lang="en-US" i="1" dirty="0"/>
              <a:t>IDEA Definition of Autism 	</a:t>
            </a:r>
            <a:r>
              <a:rPr lang="en-US" dirty="0"/>
              <a:t>[Online presentation]. 	Retrieved from </a:t>
            </a:r>
            <a:r>
              <a:rPr lang="en-US" dirty="0">
                <a:hlinkClick r:id="rId6"/>
              </a:rPr>
              <a:t>https://kuconnect.ku.edu/courses/1474/pages/m3-presentation-on-idea-	definition-of-	</a:t>
            </a:r>
            <a:r>
              <a:rPr lang="en-US" dirty="0" err="1">
                <a:hlinkClick r:id="rId6"/>
              </a:rPr>
              <a:t>autism?module_item_id</a:t>
            </a:r>
            <a:r>
              <a:rPr lang="en-US" dirty="0">
                <a:hlinkClick r:id="rId6"/>
              </a:rPr>
              <a:t>=100626</a:t>
            </a:r>
            <a:endParaRPr lang="en-US" dirty="0"/>
          </a:p>
          <a:p>
            <a:r>
              <a:rPr lang="en-US" dirty="0"/>
              <a:t>Wong, C., Odom, S. L., Hume, K., Cox, A. W., Fettig, A., </a:t>
            </a:r>
            <a:r>
              <a:rPr lang="en-US" dirty="0" err="1"/>
              <a:t>Kucharczyk</a:t>
            </a:r>
            <a:r>
              <a:rPr lang="en-US" dirty="0"/>
              <a:t>, S., … Schultz, T. R. (2014) </a:t>
            </a:r>
            <a:r>
              <a:rPr lang="en-US" i="1" dirty="0"/>
              <a:t>Evidence-based 	practices for children, youth, and young adults with Autism Spectrum Disorder. </a:t>
            </a:r>
            <a:r>
              <a:rPr lang="en-US" dirty="0"/>
              <a:t>Chapel Hill: The University of 	North Carolina, Frank Porter Graham Child Development Institute, Autism Evidenced-Based Practice Review 	Group.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2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7148-818F-412B-8540-18D72E09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Autism Spectrum Disorder? (ASD)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91496-71D5-48BD-96F8-F5B0F1D6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Autism Spectrum Disorder (ASD) is a neurodevelopmental disorder that affects social communication, and cognitive development. Common characteristics of ASD are repetitive behaviors, specialized interests, and unusual responses to sensory stimuli.</a:t>
            </a:r>
          </a:p>
          <a:p>
            <a:r>
              <a:rPr lang="en-US" dirty="0"/>
              <a:t>ASD is a “spectrum” because the manifestation of these characteristics varies between individuals with ASD. This results in different impacts on learning and development for these individuals.</a:t>
            </a:r>
          </a:p>
          <a:p>
            <a:r>
              <a:rPr lang="en-US" dirty="0">
                <a:hlinkClick r:id="rId2"/>
              </a:rPr>
              <a:t>An individual on the severe end of the spectrum </a:t>
            </a:r>
            <a:r>
              <a:rPr lang="en-US" dirty="0"/>
              <a:t>may have no or low verbal output, avoid social interactions, display greater amounts of repetitive or restricted behavior and would require greater amounts of support.</a:t>
            </a:r>
          </a:p>
          <a:p>
            <a:r>
              <a:rPr lang="en-US" dirty="0">
                <a:hlinkClick r:id="rId3"/>
              </a:rPr>
              <a:t>An individual with higher level ASD </a:t>
            </a:r>
            <a:r>
              <a:rPr lang="en-US" dirty="0"/>
              <a:t>may have average or above average intelligence, but may have trouble socializing with same-aged peers and may display a specialized interest in a particular topic.</a:t>
            </a:r>
          </a:p>
        </p:txBody>
      </p:sp>
    </p:spTree>
    <p:extLst>
      <p:ext uri="{BB962C8B-B14F-4D97-AF65-F5344CB8AC3E}">
        <p14:creationId xmlns:p14="http://schemas.microsoft.com/office/powerpoint/2010/main" val="270149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2876E7-77B4-4361-8E6A-776BBC64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ASD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855218F-8C20-4F30-BE0E-931DF822CEE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0469296"/>
              </p:ext>
            </p:extLst>
          </p:nvPr>
        </p:nvGraphicFramePr>
        <p:xfrm>
          <a:off x="469900" y="1689100"/>
          <a:ext cx="5894323" cy="4940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530A8C0-A365-4284-A401-297C9B3B82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While autism has existed throughout the course of human history, only recently have we begun to truly understand what it is and how we can best serve individuals with autism.</a:t>
            </a:r>
          </a:p>
          <a:p>
            <a:r>
              <a:rPr lang="en-US" dirty="0">
                <a:hlinkClick r:id="rId7"/>
              </a:rPr>
              <a:t>More detailed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01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D365-3436-4164-A047-3A920D2B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 and IDEA Diagnosis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32F0E-6877-4291-85EB-C108FD1F8D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IDEA (Individuals with Disabilities Education Act) criteria helps schools identify needs for service under a diagnosis of autism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2C90471-DF04-4A88-B8C3-44DDD06B32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1840617"/>
              </p:ext>
            </p:extLst>
          </p:nvPr>
        </p:nvGraphicFramePr>
        <p:xfrm>
          <a:off x="1069975" y="2743200"/>
          <a:ext cx="4754563" cy="329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3BD77-928F-45A0-BE4C-40B883615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3"/>
                </a:solidFill>
              </a:rPr>
              <a:t>Clinical diagnosis of ASD is made using the criteria from the DSM-5, a diagnostic tool published by the American Psychiatric Association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5A4E6CE-F687-43A1-8B60-2F073ABC6D3F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07778757"/>
              </p:ext>
            </p:extLst>
          </p:nvPr>
        </p:nvGraphicFramePr>
        <p:xfrm>
          <a:off x="6364288" y="2743200"/>
          <a:ext cx="4754562" cy="329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4689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81E5-ACA5-4410-ACB2-04DBA62A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causes of ASD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A0E1B-A29A-4F5D-8048-155973EF7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  <a:p>
            <a:pPr lvl="1"/>
            <a:r>
              <a:rPr lang="en-US" dirty="0"/>
              <a:t>Researchers have not identified a specific gene that causes autism, but they have identified evidence that suggests a genetic link that may be expressed due to environmental factors</a:t>
            </a:r>
          </a:p>
          <a:p>
            <a:pPr lvl="1"/>
            <a:r>
              <a:rPr lang="en-US" dirty="0"/>
              <a:t>Higher rates of autism in identical twins compared to fraternal twins suggests a genetic factor</a:t>
            </a:r>
          </a:p>
          <a:p>
            <a:pPr lvl="1"/>
            <a:r>
              <a:rPr lang="en-US" dirty="0"/>
              <a:t>Higher prevalence in males compared to females suggests a genetic factor</a:t>
            </a:r>
          </a:p>
          <a:p>
            <a:r>
              <a:rPr lang="en-US" dirty="0"/>
              <a:t>Advanced parental age is a risk factor for autism</a:t>
            </a:r>
          </a:p>
          <a:p>
            <a:r>
              <a:rPr lang="en-US" dirty="0">
                <a:hlinkClick r:id="rId2"/>
              </a:rPr>
              <a:t>Wendy Chung discusses possible causes of ASD in her 2014 TED Talk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31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76D545-DF5E-4B01-AD72-B2B3BE5A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ASD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11210AF6-A07E-4176-B7D4-710455A79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346831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63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CE20-958F-42D6-9B17-370465CE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ASD</a:t>
            </a:r>
          </a:p>
        </p:txBody>
      </p:sp>
      <p:graphicFrame>
        <p:nvGraphicFramePr>
          <p:cNvPr id="4" name="Content Placeholder 14">
            <a:extLst>
              <a:ext uri="{FF2B5EF4-FFF2-40B4-BE49-F238E27FC236}">
                <a16:creationId xmlns:a16="http://schemas.microsoft.com/office/drawing/2014/main" id="{CB33F062-2A90-4AEE-B8F9-C179CE79B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64414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07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E6C14-9CEF-44DF-BED3-7D9DA349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Based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F58C5-42A3-4326-A093-0F56D595D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is an Evidence Based Practice?</a:t>
            </a:r>
          </a:p>
          <a:p>
            <a:pPr lvl="1"/>
            <a:r>
              <a:rPr lang="en-US" dirty="0"/>
              <a:t>An evidence based practice is an intervention for autism that achieves meaningful outcomes through practices that are defined and can be replicated by other research.</a:t>
            </a:r>
          </a:p>
          <a:p>
            <a:pPr lvl="1"/>
            <a:r>
              <a:rPr lang="en-US" dirty="0">
                <a:hlinkClick r:id="rId2"/>
              </a:rPr>
              <a:t>Wong et al. (2014) </a:t>
            </a:r>
            <a:r>
              <a:rPr lang="en-US" dirty="0"/>
              <a:t>conducted a review of autism interventions and establish which practices are EBPs and which require more evidence.</a:t>
            </a:r>
          </a:p>
          <a:p>
            <a:r>
              <a:rPr lang="en-US" dirty="0"/>
              <a:t>These practices include common methods such as:</a:t>
            </a:r>
          </a:p>
          <a:p>
            <a:pPr lvl="1"/>
            <a:r>
              <a:rPr lang="en-US" dirty="0"/>
              <a:t>Discrete trial teaching</a:t>
            </a:r>
          </a:p>
          <a:p>
            <a:pPr lvl="1"/>
            <a:r>
              <a:rPr lang="en-US" dirty="0"/>
              <a:t>Extinction</a:t>
            </a:r>
          </a:p>
          <a:p>
            <a:pPr lvl="1"/>
            <a:r>
              <a:rPr lang="en-US" dirty="0"/>
              <a:t>Functional behavior assessment</a:t>
            </a:r>
          </a:p>
          <a:p>
            <a:pPr lvl="1"/>
            <a:r>
              <a:rPr lang="en-US" dirty="0"/>
              <a:t>Picture Exchange Communication System (PECS)</a:t>
            </a:r>
          </a:p>
          <a:p>
            <a:pPr lvl="1"/>
            <a:r>
              <a:rPr lang="en-US" dirty="0"/>
              <a:t>Social narratives</a:t>
            </a:r>
          </a:p>
          <a:p>
            <a:r>
              <a:rPr lang="en-US" dirty="0"/>
              <a:t>IDEA does not require EBPs to be used but requires:</a:t>
            </a:r>
          </a:p>
          <a:p>
            <a:pPr lvl="1"/>
            <a:r>
              <a:rPr lang="en-US" dirty="0"/>
              <a:t>Methods that have been shown effective in peer-reviewed research</a:t>
            </a:r>
          </a:p>
          <a:p>
            <a:pPr lvl="1"/>
            <a:r>
              <a:rPr lang="en-US" dirty="0"/>
              <a:t>Methods selected by the IEP team to fit the child’s needs</a:t>
            </a:r>
          </a:p>
          <a:p>
            <a:r>
              <a:rPr lang="en-US" dirty="0"/>
              <a:t>The effectiveness of EBPs is different for every child depending on their needs and abilities</a:t>
            </a:r>
          </a:p>
        </p:txBody>
      </p:sp>
    </p:spTree>
    <p:extLst>
      <p:ext uri="{BB962C8B-B14F-4D97-AF65-F5344CB8AC3E}">
        <p14:creationId xmlns:p14="http://schemas.microsoft.com/office/powerpoint/2010/main" val="37469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2D23-DC41-4440-88D8-43687429E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parents </a:t>
            </a:r>
            <a:r>
              <a:rPr lang="en-US"/>
              <a:t>and educators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5D796-DE4F-46B3-B179-0D87193CB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to Evidence Based Practices:</a:t>
            </a:r>
          </a:p>
          <a:p>
            <a:pPr lvl="1"/>
            <a:r>
              <a:rPr lang="en-US" dirty="0">
                <a:hlinkClick r:id="rId2"/>
              </a:rPr>
              <a:t>https://autismpdc.fpg.unc.edu/sites/autismpdc.fpg.unc.edu/files/2014-EBP-Report.pdf</a:t>
            </a:r>
            <a:endParaRPr lang="en-US" dirty="0"/>
          </a:p>
          <a:p>
            <a:r>
              <a:rPr lang="en-US" dirty="0"/>
              <a:t>Q &amp; A on IDEA 2004: Purposes and Key Definitions:</a:t>
            </a:r>
          </a:p>
          <a:p>
            <a:pPr lvl="1"/>
            <a:r>
              <a:rPr lang="en-US" dirty="0">
                <a:hlinkClick r:id="rId3"/>
              </a:rPr>
              <a:t>https://www.parentcenterhub.org/qa1/</a:t>
            </a:r>
            <a:endParaRPr lang="en-US" dirty="0"/>
          </a:p>
          <a:p>
            <a:r>
              <a:rPr lang="en-US" dirty="0"/>
              <a:t>Categories of Disabilities Under IDEA</a:t>
            </a:r>
          </a:p>
          <a:p>
            <a:pPr lvl="1"/>
            <a:r>
              <a:rPr lang="en-US" dirty="0">
                <a:hlinkClick r:id="rId4"/>
              </a:rPr>
              <a:t>https://www.parentcenterhub.org/categories/</a:t>
            </a:r>
            <a:endParaRPr lang="en-US" dirty="0"/>
          </a:p>
          <a:p>
            <a:r>
              <a:rPr lang="en-US" dirty="0"/>
              <a:t>Help with the IEP Process for Parents</a:t>
            </a:r>
          </a:p>
          <a:p>
            <a:pPr lvl="1"/>
            <a:r>
              <a:rPr lang="en-US" dirty="0">
                <a:hlinkClick r:id="rId5"/>
              </a:rPr>
              <a:t>https://files.eric.ed.gov/fulltext/ED512611.pdf</a:t>
            </a:r>
            <a:endParaRPr lang="en-US" dirty="0"/>
          </a:p>
          <a:p>
            <a:r>
              <a:rPr lang="en-US" dirty="0"/>
              <a:t>History of Autism</a:t>
            </a:r>
          </a:p>
          <a:p>
            <a:pPr lvl="1"/>
            <a:r>
              <a:rPr lang="en-US" dirty="0">
                <a:hlinkClick r:id="rId6"/>
              </a:rPr>
              <a:t>https://www.ted.com/talks/steve_silberman_the_forgotten_history_of_autism/transcript?quote=1757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0293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5611</TotalTime>
  <Words>1001</Words>
  <Application>Microsoft Office PowerPoint</Application>
  <PresentationFormat>Widescreen</PresentationFormat>
  <Paragraphs>116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Trebuchet MS</vt:lpstr>
      <vt:lpstr>Wingdings</vt:lpstr>
      <vt:lpstr>Wood Type</vt:lpstr>
      <vt:lpstr>SPED 760: Introduction to Autism Spectrum Disorder</vt:lpstr>
      <vt:lpstr>What is Autism Spectrum Disorder? (ASD)</vt:lpstr>
      <vt:lpstr>History of ASD</vt:lpstr>
      <vt:lpstr>DSM and IDEA Diagnosis</vt:lpstr>
      <vt:lpstr>Possible causes of ASD</vt:lpstr>
      <vt:lpstr>Characteristics of ASD</vt:lpstr>
      <vt:lpstr>Characteristics of ASD</vt:lpstr>
      <vt:lpstr>Evidence Based Practices</vt:lpstr>
      <vt:lpstr>Resources for parents and educators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SPED 760: Introduction to Autism Spectrum Disorder</dc:title>
  <dc:creator>Cartmel, Zachary</dc:creator>
  <cp:lastModifiedBy>Zack and Claire Cartmel</cp:lastModifiedBy>
  <cp:revision>40</cp:revision>
  <dcterms:created xsi:type="dcterms:W3CDTF">2018-10-04T03:12:32Z</dcterms:created>
  <dcterms:modified xsi:type="dcterms:W3CDTF">2019-05-04T01:41:52Z</dcterms:modified>
</cp:coreProperties>
</file>